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3" r:id="rId6"/>
    <p:sldId id="297" r:id="rId7"/>
    <p:sldId id="267" r:id="rId8"/>
    <p:sldId id="298" r:id="rId9"/>
    <p:sldId id="299" r:id="rId10"/>
    <p:sldId id="358" r:id="rId11"/>
    <p:sldId id="312" r:id="rId12"/>
    <p:sldId id="313" r:id="rId13"/>
    <p:sldId id="317" r:id="rId14"/>
    <p:sldId id="320" r:id="rId15"/>
    <p:sldId id="365" r:id="rId16"/>
    <p:sldId id="352" r:id="rId17"/>
    <p:sldId id="366" r:id="rId18"/>
    <p:sldId id="393" r:id="rId19"/>
    <p:sldId id="331" r:id="rId20"/>
    <p:sldId id="333" r:id="rId21"/>
    <p:sldId id="370" r:id="rId22"/>
    <p:sldId id="362" r:id="rId23"/>
    <p:sldId id="368" r:id="rId24"/>
    <p:sldId id="369" r:id="rId25"/>
    <p:sldId id="338" r:id="rId26"/>
    <p:sldId id="392" r:id="rId27"/>
    <p:sldId id="381" r:id="rId28"/>
    <p:sldId id="395" r:id="rId29"/>
    <p:sldId id="376" r:id="rId30"/>
    <p:sldId id="377" r:id="rId31"/>
    <p:sldId id="378" r:id="rId32"/>
    <p:sldId id="379" r:id="rId33"/>
    <p:sldId id="380" r:id="rId34"/>
    <p:sldId id="372" r:id="rId35"/>
    <p:sldId id="397" r:id="rId36"/>
    <p:sldId id="403" r:id="rId37"/>
    <p:sldId id="404" r:id="rId38"/>
    <p:sldId id="396" r:id="rId39"/>
    <p:sldId id="374" r:id="rId40"/>
    <p:sldId id="359" r:id="rId41"/>
    <p:sldId id="332" r:id="rId42"/>
    <p:sldId id="284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AFAC4-DAA6-4BDB-ADB8-EBA8D222324B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0034D28-1A3E-4CFB-B0B7-C47EFB97F62C}">
      <dgm:prSet phldrT="[Text]"/>
      <dgm:spPr/>
      <dgm:t>
        <a:bodyPr/>
        <a:lstStyle/>
        <a:p>
          <a:r>
            <a:rPr lang="tr-TR" b="1" dirty="0" smtClean="0"/>
            <a:t>Established in 1929</a:t>
          </a:r>
          <a:endParaRPr lang="tr-TR" b="1" dirty="0"/>
        </a:p>
      </dgm:t>
    </dgm:pt>
    <dgm:pt modelId="{379FF07A-2F30-4A9F-86B0-A55DABA8EDE5}" type="parTrans" cxnId="{D20E6BA4-5413-49D8-BFE6-4A69B04BE786}">
      <dgm:prSet/>
      <dgm:spPr/>
      <dgm:t>
        <a:bodyPr/>
        <a:lstStyle/>
        <a:p>
          <a:endParaRPr lang="tr-TR"/>
        </a:p>
      </dgm:t>
    </dgm:pt>
    <dgm:pt modelId="{769EED54-4A4F-4F29-B1AC-5D52B0EE8058}" type="sibTrans" cxnId="{D20E6BA4-5413-49D8-BFE6-4A69B04BE786}">
      <dgm:prSet/>
      <dgm:spPr/>
      <dgm:t>
        <a:bodyPr/>
        <a:lstStyle/>
        <a:p>
          <a:endParaRPr lang="tr-TR"/>
        </a:p>
      </dgm:t>
    </dgm:pt>
    <dgm:pt modelId="{77130EBD-D7FC-4486-88C0-4AB543E91371}">
      <dgm:prSet phldrT="[Text]"/>
      <dgm:spPr/>
      <dgm:t>
        <a:bodyPr/>
        <a:lstStyle/>
        <a:p>
          <a:r>
            <a:rPr lang="tr-TR" b="1" dirty="0" smtClean="0"/>
            <a:t>Cold warehouse</a:t>
          </a:r>
        </a:p>
        <a:p>
          <a:r>
            <a:rPr lang="tr-TR" b="1" dirty="0" smtClean="0"/>
            <a:t>(Aegean Reagion)</a:t>
          </a:r>
          <a:endParaRPr lang="tr-TR" b="1" dirty="0"/>
        </a:p>
      </dgm:t>
    </dgm:pt>
    <dgm:pt modelId="{B3D07F62-1CCA-42DB-A17A-D5ECA769AF4F}" type="parTrans" cxnId="{38C0E7C0-15E6-4206-A134-159400D13E98}">
      <dgm:prSet/>
      <dgm:spPr/>
      <dgm:t>
        <a:bodyPr/>
        <a:lstStyle/>
        <a:p>
          <a:endParaRPr lang="tr-TR"/>
        </a:p>
      </dgm:t>
    </dgm:pt>
    <dgm:pt modelId="{2C91DC68-01BC-49D2-8A13-FDADBAC55B46}" type="sibTrans" cxnId="{38C0E7C0-15E6-4206-A134-159400D13E98}">
      <dgm:prSet/>
      <dgm:spPr/>
      <dgm:t>
        <a:bodyPr/>
        <a:lstStyle/>
        <a:p>
          <a:endParaRPr lang="tr-TR"/>
        </a:p>
      </dgm:t>
    </dgm:pt>
    <dgm:pt modelId="{DB16DF85-ED63-4BE3-861B-AA479A71682D}">
      <dgm:prSet phldrT="[Text]"/>
      <dgm:spPr/>
      <dgm:t>
        <a:bodyPr/>
        <a:lstStyle/>
        <a:p>
          <a:r>
            <a:rPr lang="tr-TR" b="1" dirty="0" smtClean="0"/>
            <a:t>Factory in Gebze</a:t>
          </a:r>
          <a:endParaRPr lang="tr-TR" b="1" dirty="0"/>
        </a:p>
      </dgm:t>
    </dgm:pt>
    <dgm:pt modelId="{45B99911-5595-4518-B0E5-2109F60C6163}" type="parTrans" cxnId="{62138E62-6368-4172-B0B7-B0A84DF17BD8}">
      <dgm:prSet/>
      <dgm:spPr/>
      <dgm:t>
        <a:bodyPr/>
        <a:lstStyle/>
        <a:p>
          <a:endParaRPr lang="tr-TR"/>
        </a:p>
      </dgm:t>
    </dgm:pt>
    <dgm:pt modelId="{1B4F3CCE-6BD9-49BF-8AA6-320E0CCA5AC5}" type="sibTrans" cxnId="{62138E62-6368-4172-B0B7-B0A84DF17BD8}">
      <dgm:prSet/>
      <dgm:spPr/>
      <dgm:t>
        <a:bodyPr/>
        <a:lstStyle/>
        <a:p>
          <a:endParaRPr lang="tr-TR"/>
        </a:p>
      </dgm:t>
    </dgm:pt>
    <dgm:pt modelId="{46D63548-224B-49D4-8E57-2C8834829343}">
      <dgm:prSet phldrT="[Text]"/>
      <dgm:spPr/>
      <dgm:t>
        <a:bodyPr/>
        <a:lstStyle/>
        <a:p>
          <a:r>
            <a:rPr lang="tr-TR" b="1" dirty="0" smtClean="0"/>
            <a:t>Kayarlar Group</a:t>
          </a:r>
          <a:endParaRPr lang="tr-TR" b="1" dirty="0"/>
        </a:p>
      </dgm:t>
    </dgm:pt>
    <dgm:pt modelId="{D435F244-E817-4979-9A32-E74DE9BF3B18}" type="parTrans" cxnId="{28D0B303-E453-4178-919B-AD8EB0855E7D}">
      <dgm:prSet/>
      <dgm:spPr/>
      <dgm:t>
        <a:bodyPr/>
        <a:lstStyle/>
        <a:p>
          <a:endParaRPr lang="tr-TR"/>
        </a:p>
      </dgm:t>
    </dgm:pt>
    <dgm:pt modelId="{BA254D3B-1827-42EA-AE67-A3AE5943E88C}" type="sibTrans" cxnId="{28D0B303-E453-4178-919B-AD8EB0855E7D}">
      <dgm:prSet/>
      <dgm:spPr/>
      <dgm:t>
        <a:bodyPr/>
        <a:lstStyle/>
        <a:p>
          <a:endParaRPr lang="tr-TR"/>
        </a:p>
      </dgm:t>
    </dgm:pt>
    <dgm:pt modelId="{3B020544-EDA8-4E06-9728-5365AE87A3AA}">
      <dgm:prSet phldrT="[Text]"/>
      <dgm:spPr/>
      <dgm:t>
        <a:bodyPr/>
        <a:lstStyle/>
        <a:p>
          <a:r>
            <a:rPr lang="tr-TR" b="1" dirty="0" smtClean="0"/>
            <a:t>Family Coorparation</a:t>
          </a:r>
          <a:endParaRPr lang="tr-TR" b="1" dirty="0"/>
        </a:p>
      </dgm:t>
    </dgm:pt>
    <dgm:pt modelId="{9998E0E7-E016-4A32-95F2-EE488FA3318B}" type="parTrans" cxnId="{0D6CB7AD-111C-4D2D-B8C9-527CE2EA3EF6}">
      <dgm:prSet/>
      <dgm:spPr/>
      <dgm:t>
        <a:bodyPr/>
        <a:lstStyle/>
        <a:p>
          <a:endParaRPr lang="tr-TR"/>
        </a:p>
      </dgm:t>
    </dgm:pt>
    <dgm:pt modelId="{76E5CDB1-E1FE-473B-86E1-6B3EA48F8D75}" type="sibTrans" cxnId="{0D6CB7AD-111C-4D2D-B8C9-527CE2EA3EF6}">
      <dgm:prSet/>
      <dgm:spPr/>
      <dgm:t>
        <a:bodyPr/>
        <a:lstStyle/>
        <a:p>
          <a:endParaRPr lang="tr-TR"/>
        </a:p>
      </dgm:t>
    </dgm:pt>
    <dgm:pt modelId="{BEEB35B4-DE16-4164-9335-14838749C087}" type="pres">
      <dgm:prSet presAssocID="{FE4AFAC4-DAA6-4BDB-ADB8-EBA8D22232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70BEDB9-93D7-4627-851D-D6A039234A52}" type="pres">
      <dgm:prSet presAssocID="{40034D28-1A3E-4CFB-B0B7-C47EFB97F6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BE6BF4-0601-43DA-BA20-1C4948832E3F}" type="pres">
      <dgm:prSet presAssocID="{40034D28-1A3E-4CFB-B0B7-C47EFB97F62C}" presName="spNode" presStyleCnt="0"/>
      <dgm:spPr/>
    </dgm:pt>
    <dgm:pt modelId="{B5E17F74-85A3-4CA5-A0E4-6E1A983B9B17}" type="pres">
      <dgm:prSet presAssocID="{769EED54-4A4F-4F29-B1AC-5D52B0EE8058}" presName="sibTrans" presStyleLbl="sibTrans1D1" presStyleIdx="0" presStyleCnt="5"/>
      <dgm:spPr/>
      <dgm:t>
        <a:bodyPr/>
        <a:lstStyle/>
        <a:p>
          <a:endParaRPr lang="tr-TR"/>
        </a:p>
      </dgm:t>
    </dgm:pt>
    <dgm:pt modelId="{C730AF70-C14E-4999-B91A-93A8AC422E8A}" type="pres">
      <dgm:prSet presAssocID="{77130EBD-D7FC-4486-88C0-4AB543E9137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40B6F0-ED05-403B-9125-ED39D59C64B0}" type="pres">
      <dgm:prSet presAssocID="{77130EBD-D7FC-4486-88C0-4AB543E91371}" presName="spNode" presStyleCnt="0"/>
      <dgm:spPr/>
    </dgm:pt>
    <dgm:pt modelId="{BFE2CE8B-136C-412D-B172-47DB99EAA05B}" type="pres">
      <dgm:prSet presAssocID="{2C91DC68-01BC-49D2-8A13-FDADBAC55B46}" presName="sibTrans" presStyleLbl="sibTrans1D1" presStyleIdx="1" presStyleCnt="5"/>
      <dgm:spPr/>
      <dgm:t>
        <a:bodyPr/>
        <a:lstStyle/>
        <a:p>
          <a:endParaRPr lang="tr-TR"/>
        </a:p>
      </dgm:t>
    </dgm:pt>
    <dgm:pt modelId="{83A0AF3C-3681-4AF8-8838-290A8A5ACC92}" type="pres">
      <dgm:prSet presAssocID="{DB16DF85-ED63-4BE3-861B-AA479A7168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AAC4A8-F274-40B8-8697-E74079A0DB36}" type="pres">
      <dgm:prSet presAssocID="{DB16DF85-ED63-4BE3-861B-AA479A71682D}" presName="spNode" presStyleCnt="0"/>
      <dgm:spPr/>
    </dgm:pt>
    <dgm:pt modelId="{568F4B90-07AD-4C1C-BC28-FAF969E27C6F}" type="pres">
      <dgm:prSet presAssocID="{1B4F3CCE-6BD9-49BF-8AA6-320E0CCA5AC5}" presName="sibTrans" presStyleLbl="sibTrans1D1" presStyleIdx="2" presStyleCnt="5"/>
      <dgm:spPr/>
      <dgm:t>
        <a:bodyPr/>
        <a:lstStyle/>
        <a:p>
          <a:endParaRPr lang="tr-TR"/>
        </a:p>
      </dgm:t>
    </dgm:pt>
    <dgm:pt modelId="{4F29259A-A9B7-47C5-82D6-D90D6D149068}" type="pres">
      <dgm:prSet presAssocID="{46D63548-224B-49D4-8E57-2C8834829343}" presName="node" presStyleLbl="node1" presStyleIdx="3" presStyleCnt="5" custRadScaleRad="98362" custRadScaleInc="-38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48C0BC-01AE-4AB2-8E2E-10012F82BBB3}" type="pres">
      <dgm:prSet presAssocID="{46D63548-224B-49D4-8E57-2C8834829343}" presName="spNode" presStyleCnt="0"/>
      <dgm:spPr/>
    </dgm:pt>
    <dgm:pt modelId="{45A278F0-A77E-409E-BC88-4A5EEE5AA68E}" type="pres">
      <dgm:prSet presAssocID="{BA254D3B-1827-42EA-AE67-A3AE5943E88C}" presName="sibTrans" presStyleLbl="sibTrans1D1" presStyleIdx="3" presStyleCnt="5"/>
      <dgm:spPr/>
      <dgm:t>
        <a:bodyPr/>
        <a:lstStyle/>
        <a:p>
          <a:endParaRPr lang="tr-TR"/>
        </a:p>
      </dgm:t>
    </dgm:pt>
    <dgm:pt modelId="{61D4DBF0-25AC-4020-A1BF-F5EFBA2C0E22}" type="pres">
      <dgm:prSet presAssocID="{3B020544-EDA8-4E06-9728-5365AE87A3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E2CA6C-2929-46A5-B162-6BD44EA99449}" type="pres">
      <dgm:prSet presAssocID="{3B020544-EDA8-4E06-9728-5365AE87A3AA}" presName="spNode" presStyleCnt="0"/>
      <dgm:spPr/>
    </dgm:pt>
    <dgm:pt modelId="{A2AC1C42-AD87-4DC3-8775-A881F7C46AA7}" type="pres">
      <dgm:prSet presAssocID="{76E5CDB1-E1FE-473B-86E1-6B3EA48F8D75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455FBEFC-41F4-4F5D-B6DA-6AE598D4F337}" type="presOf" srcId="{40034D28-1A3E-4CFB-B0B7-C47EFB97F62C}" destId="{E70BEDB9-93D7-4627-851D-D6A039234A52}" srcOrd="0" destOrd="0" presId="urn:microsoft.com/office/officeart/2005/8/layout/cycle6"/>
    <dgm:cxn modelId="{D20E6BA4-5413-49D8-BFE6-4A69B04BE786}" srcId="{FE4AFAC4-DAA6-4BDB-ADB8-EBA8D222324B}" destId="{40034D28-1A3E-4CFB-B0B7-C47EFB97F62C}" srcOrd="0" destOrd="0" parTransId="{379FF07A-2F30-4A9F-86B0-A55DABA8EDE5}" sibTransId="{769EED54-4A4F-4F29-B1AC-5D52B0EE8058}"/>
    <dgm:cxn modelId="{0D6CB7AD-111C-4D2D-B8C9-527CE2EA3EF6}" srcId="{FE4AFAC4-DAA6-4BDB-ADB8-EBA8D222324B}" destId="{3B020544-EDA8-4E06-9728-5365AE87A3AA}" srcOrd="4" destOrd="0" parTransId="{9998E0E7-E016-4A32-95F2-EE488FA3318B}" sibTransId="{76E5CDB1-E1FE-473B-86E1-6B3EA48F8D75}"/>
    <dgm:cxn modelId="{2849243F-71EC-4AA4-B534-EDD66293292B}" type="presOf" srcId="{76E5CDB1-E1FE-473B-86E1-6B3EA48F8D75}" destId="{A2AC1C42-AD87-4DC3-8775-A881F7C46AA7}" srcOrd="0" destOrd="0" presId="urn:microsoft.com/office/officeart/2005/8/layout/cycle6"/>
    <dgm:cxn modelId="{38C0E7C0-15E6-4206-A134-159400D13E98}" srcId="{FE4AFAC4-DAA6-4BDB-ADB8-EBA8D222324B}" destId="{77130EBD-D7FC-4486-88C0-4AB543E91371}" srcOrd="1" destOrd="0" parTransId="{B3D07F62-1CCA-42DB-A17A-D5ECA769AF4F}" sibTransId="{2C91DC68-01BC-49D2-8A13-FDADBAC55B46}"/>
    <dgm:cxn modelId="{62138E62-6368-4172-B0B7-B0A84DF17BD8}" srcId="{FE4AFAC4-DAA6-4BDB-ADB8-EBA8D222324B}" destId="{DB16DF85-ED63-4BE3-861B-AA479A71682D}" srcOrd="2" destOrd="0" parTransId="{45B99911-5595-4518-B0E5-2109F60C6163}" sibTransId="{1B4F3CCE-6BD9-49BF-8AA6-320E0CCA5AC5}"/>
    <dgm:cxn modelId="{227C88E7-3893-4908-9FA1-DC0BB09EC3AD}" type="presOf" srcId="{1B4F3CCE-6BD9-49BF-8AA6-320E0CCA5AC5}" destId="{568F4B90-07AD-4C1C-BC28-FAF969E27C6F}" srcOrd="0" destOrd="0" presId="urn:microsoft.com/office/officeart/2005/8/layout/cycle6"/>
    <dgm:cxn modelId="{1D9F2E02-EA0A-44B5-9440-2A52496BDA70}" type="presOf" srcId="{FE4AFAC4-DAA6-4BDB-ADB8-EBA8D222324B}" destId="{BEEB35B4-DE16-4164-9335-14838749C087}" srcOrd="0" destOrd="0" presId="urn:microsoft.com/office/officeart/2005/8/layout/cycle6"/>
    <dgm:cxn modelId="{5E239C7A-CFCF-4505-A858-4A08E47B5727}" type="presOf" srcId="{46D63548-224B-49D4-8E57-2C8834829343}" destId="{4F29259A-A9B7-47C5-82D6-D90D6D149068}" srcOrd="0" destOrd="0" presId="urn:microsoft.com/office/officeart/2005/8/layout/cycle6"/>
    <dgm:cxn modelId="{448FB70E-268E-45FB-A4B4-C2920183B71A}" type="presOf" srcId="{77130EBD-D7FC-4486-88C0-4AB543E91371}" destId="{C730AF70-C14E-4999-B91A-93A8AC422E8A}" srcOrd="0" destOrd="0" presId="urn:microsoft.com/office/officeart/2005/8/layout/cycle6"/>
    <dgm:cxn modelId="{23BB467D-58B3-4F4F-B9F4-85AE47891596}" type="presOf" srcId="{769EED54-4A4F-4F29-B1AC-5D52B0EE8058}" destId="{B5E17F74-85A3-4CA5-A0E4-6E1A983B9B17}" srcOrd="0" destOrd="0" presId="urn:microsoft.com/office/officeart/2005/8/layout/cycle6"/>
    <dgm:cxn modelId="{E46692BB-0DCA-476F-80AB-96863BA86603}" type="presOf" srcId="{3B020544-EDA8-4E06-9728-5365AE87A3AA}" destId="{61D4DBF0-25AC-4020-A1BF-F5EFBA2C0E22}" srcOrd="0" destOrd="0" presId="urn:microsoft.com/office/officeart/2005/8/layout/cycle6"/>
    <dgm:cxn modelId="{28D0B303-E453-4178-919B-AD8EB0855E7D}" srcId="{FE4AFAC4-DAA6-4BDB-ADB8-EBA8D222324B}" destId="{46D63548-224B-49D4-8E57-2C8834829343}" srcOrd="3" destOrd="0" parTransId="{D435F244-E817-4979-9A32-E74DE9BF3B18}" sibTransId="{BA254D3B-1827-42EA-AE67-A3AE5943E88C}"/>
    <dgm:cxn modelId="{932EA465-6EA7-4A4B-AA9B-1705294D1686}" type="presOf" srcId="{BA254D3B-1827-42EA-AE67-A3AE5943E88C}" destId="{45A278F0-A77E-409E-BC88-4A5EEE5AA68E}" srcOrd="0" destOrd="0" presId="urn:microsoft.com/office/officeart/2005/8/layout/cycle6"/>
    <dgm:cxn modelId="{E41E1766-255D-4A79-92D4-F7A32768CCD4}" type="presOf" srcId="{2C91DC68-01BC-49D2-8A13-FDADBAC55B46}" destId="{BFE2CE8B-136C-412D-B172-47DB99EAA05B}" srcOrd="0" destOrd="0" presId="urn:microsoft.com/office/officeart/2005/8/layout/cycle6"/>
    <dgm:cxn modelId="{7627B3BB-09BB-4CF5-ACD3-11756E0CDADC}" type="presOf" srcId="{DB16DF85-ED63-4BE3-861B-AA479A71682D}" destId="{83A0AF3C-3681-4AF8-8838-290A8A5ACC92}" srcOrd="0" destOrd="0" presId="urn:microsoft.com/office/officeart/2005/8/layout/cycle6"/>
    <dgm:cxn modelId="{7644AD2E-0FE4-40A5-9C33-E1D3FD033542}" type="presParOf" srcId="{BEEB35B4-DE16-4164-9335-14838749C087}" destId="{E70BEDB9-93D7-4627-851D-D6A039234A52}" srcOrd="0" destOrd="0" presId="urn:microsoft.com/office/officeart/2005/8/layout/cycle6"/>
    <dgm:cxn modelId="{2ACF9D1A-B50A-4BB1-B227-4D96ED409704}" type="presParOf" srcId="{BEEB35B4-DE16-4164-9335-14838749C087}" destId="{91BE6BF4-0601-43DA-BA20-1C4948832E3F}" srcOrd="1" destOrd="0" presId="urn:microsoft.com/office/officeart/2005/8/layout/cycle6"/>
    <dgm:cxn modelId="{FA9ACFE9-7969-442C-80E4-6D2190B1256F}" type="presParOf" srcId="{BEEB35B4-DE16-4164-9335-14838749C087}" destId="{B5E17F74-85A3-4CA5-A0E4-6E1A983B9B17}" srcOrd="2" destOrd="0" presId="urn:microsoft.com/office/officeart/2005/8/layout/cycle6"/>
    <dgm:cxn modelId="{3D9AEF35-E2F9-4F64-83CB-E37AC3FEC97E}" type="presParOf" srcId="{BEEB35B4-DE16-4164-9335-14838749C087}" destId="{C730AF70-C14E-4999-B91A-93A8AC422E8A}" srcOrd="3" destOrd="0" presId="urn:microsoft.com/office/officeart/2005/8/layout/cycle6"/>
    <dgm:cxn modelId="{5744D32D-C1BD-46B1-BBDC-A14180C9843E}" type="presParOf" srcId="{BEEB35B4-DE16-4164-9335-14838749C087}" destId="{2C40B6F0-ED05-403B-9125-ED39D59C64B0}" srcOrd="4" destOrd="0" presId="urn:microsoft.com/office/officeart/2005/8/layout/cycle6"/>
    <dgm:cxn modelId="{97B692A6-5E69-4D18-9977-BA9318410082}" type="presParOf" srcId="{BEEB35B4-DE16-4164-9335-14838749C087}" destId="{BFE2CE8B-136C-412D-B172-47DB99EAA05B}" srcOrd="5" destOrd="0" presId="urn:microsoft.com/office/officeart/2005/8/layout/cycle6"/>
    <dgm:cxn modelId="{96A99A01-E549-4151-A5BA-4343B562461B}" type="presParOf" srcId="{BEEB35B4-DE16-4164-9335-14838749C087}" destId="{83A0AF3C-3681-4AF8-8838-290A8A5ACC92}" srcOrd="6" destOrd="0" presId="urn:microsoft.com/office/officeart/2005/8/layout/cycle6"/>
    <dgm:cxn modelId="{C83A690A-1178-44DA-8626-3C9064807DBD}" type="presParOf" srcId="{BEEB35B4-DE16-4164-9335-14838749C087}" destId="{D3AAC4A8-F274-40B8-8697-E74079A0DB36}" srcOrd="7" destOrd="0" presId="urn:microsoft.com/office/officeart/2005/8/layout/cycle6"/>
    <dgm:cxn modelId="{2EC7B892-FEAF-4451-B541-FD5C61105F0A}" type="presParOf" srcId="{BEEB35B4-DE16-4164-9335-14838749C087}" destId="{568F4B90-07AD-4C1C-BC28-FAF969E27C6F}" srcOrd="8" destOrd="0" presId="urn:microsoft.com/office/officeart/2005/8/layout/cycle6"/>
    <dgm:cxn modelId="{A55C9807-1722-48E0-A287-46944DA4C52A}" type="presParOf" srcId="{BEEB35B4-DE16-4164-9335-14838749C087}" destId="{4F29259A-A9B7-47C5-82D6-D90D6D149068}" srcOrd="9" destOrd="0" presId="urn:microsoft.com/office/officeart/2005/8/layout/cycle6"/>
    <dgm:cxn modelId="{9F417226-189C-459E-986E-4AA9507DF418}" type="presParOf" srcId="{BEEB35B4-DE16-4164-9335-14838749C087}" destId="{9748C0BC-01AE-4AB2-8E2E-10012F82BBB3}" srcOrd="10" destOrd="0" presId="urn:microsoft.com/office/officeart/2005/8/layout/cycle6"/>
    <dgm:cxn modelId="{A333FBCF-80B1-49AA-89FC-4D44EF7EF59A}" type="presParOf" srcId="{BEEB35B4-DE16-4164-9335-14838749C087}" destId="{45A278F0-A77E-409E-BC88-4A5EEE5AA68E}" srcOrd="11" destOrd="0" presId="urn:microsoft.com/office/officeart/2005/8/layout/cycle6"/>
    <dgm:cxn modelId="{C6BDDED9-5C54-4712-BAEB-DE14FE29B7AD}" type="presParOf" srcId="{BEEB35B4-DE16-4164-9335-14838749C087}" destId="{61D4DBF0-25AC-4020-A1BF-F5EFBA2C0E22}" srcOrd="12" destOrd="0" presId="urn:microsoft.com/office/officeart/2005/8/layout/cycle6"/>
    <dgm:cxn modelId="{9D5273E5-1729-4FCB-AC86-3382EB62DDAE}" type="presParOf" srcId="{BEEB35B4-DE16-4164-9335-14838749C087}" destId="{44E2CA6C-2929-46A5-B162-6BD44EA99449}" srcOrd="13" destOrd="0" presId="urn:microsoft.com/office/officeart/2005/8/layout/cycle6"/>
    <dgm:cxn modelId="{F7FCAD1E-9AA3-405F-A5CE-97BD8725AED3}" type="presParOf" srcId="{BEEB35B4-DE16-4164-9335-14838749C087}" destId="{A2AC1C42-AD87-4DC3-8775-A881F7C46AA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F3C9FC-AADC-4328-A657-0C044E971E5B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B3F8FFA-CF2E-4D20-85DB-67D78188F2B8}">
      <dgm:prSet phldrT="[Text]" custT="1"/>
      <dgm:spPr/>
      <dgm:t>
        <a:bodyPr/>
        <a:lstStyle/>
        <a:p>
          <a:r>
            <a:rPr lang="tr-TR" sz="1400" b="1" dirty="0" smtClean="0"/>
            <a:t>Storage </a:t>
          </a:r>
          <a:r>
            <a:rPr lang="tr-TR" sz="1400" b="1" dirty="0" err="1" smtClean="0"/>
            <a:t>Places</a:t>
          </a:r>
          <a:r>
            <a:rPr lang="tr-TR" sz="1400" b="1" dirty="0" smtClean="0"/>
            <a:t>: Storage 2, 3 </a:t>
          </a:r>
          <a:r>
            <a:rPr lang="tr-TR" sz="1400" b="1" dirty="0" err="1" smtClean="0"/>
            <a:t>and</a:t>
          </a:r>
          <a:r>
            <a:rPr lang="tr-TR" sz="1400" b="1" dirty="0" smtClean="0"/>
            <a:t> 4</a:t>
          </a:r>
          <a:endParaRPr lang="tr-TR" sz="1400" b="1" dirty="0"/>
        </a:p>
      </dgm:t>
    </dgm:pt>
    <dgm:pt modelId="{8CA0A00C-64D8-4C78-AF55-F629BA7E3936}" type="parTrans" cxnId="{62307B12-3B03-4C04-9CD0-CA77B95C5915}">
      <dgm:prSet/>
      <dgm:spPr/>
      <dgm:t>
        <a:bodyPr/>
        <a:lstStyle/>
        <a:p>
          <a:endParaRPr lang="tr-TR"/>
        </a:p>
      </dgm:t>
    </dgm:pt>
    <dgm:pt modelId="{764B8E76-0CF2-4DA7-9644-8666A385014F}" type="sibTrans" cxnId="{62307B12-3B03-4C04-9CD0-CA77B95C5915}">
      <dgm:prSet/>
      <dgm:spPr/>
      <dgm:t>
        <a:bodyPr/>
        <a:lstStyle/>
        <a:p>
          <a:endParaRPr lang="tr-TR"/>
        </a:p>
      </dgm:t>
    </dgm:pt>
    <dgm:pt modelId="{24F620B1-E54A-4778-89C1-F81A90EEEA94}">
      <dgm:prSet phldrT="[Text]" custT="1"/>
      <dgm:spPr/>
      <dgm:t>
        <a:bodyPr/>
        <a:lstStyle/>
        <a:p>
          <a:r>
            <a:rPr lang="tr-TR" sz="2000" b="1" dirty="0" smtClean="0"/>
            <a:t>Delicatessen</a:t>
          </a:r>
          <a:endParaRPr lang="tr-TR" sz="2000" b="1" dirty="0"/>
        </a:p>
      </dgm:t>
    </dgm:pt>
    <dgm:pt modelId="{DAFEDA84-9E6C-4B28-9520-63F50449601E}" type="parTrans" cxnId="{AC8CB416-9310-4F9C-9E39-560DE38512B7}">
      <dgm:prSet/>
      <dgm:spPr/>
      <dgm:t>
        <a:bodyPr/>
        <a:lstStyle/>
        <a:p>
          <a:endParaRPr lang="tr-TR"/>
        </a:p>
      </dgm:t>
    </dgm:pt>
    <dgm:pt modelId="{9352213E-758F-4752-BB4A-70619C880F28}" type="sibTrans" cxnId="{AC8CB416-9310-4F9C-9E39-560DE38512B7}">
      <dgm:prSet/>
      <dgm:spPr/>
      <dgm:t>
        <a:bodyPr/>
        <a:lstStyle/>
        <a:p>
          <a:endParaRPr lang="tr-TR"/>
        </a:p>
      </dgm:t>
    </dgm:pt>
    <dgm:pt modelId="{14E12DA8-81B6-4A09-A70E-183DB5734A78}">
      <dgm:prSet phldrT="[Text]" custT="1"/>
      <dgm:spPr/>
      <dgm:t>
        <a:bodyPr/>
        <a:lstStyle/>
        <a:p>
          <a:r>
            <a:rPr lang="tr-TR" sz="1400" b="1" dirty="0" smtClean="0"/>
            <a:t>Storage </a:t>
          </a:r>
          <a:r>
            <a:rPr lang="tr-TR" sz="1400" b="1" dirty="0" err="1" smtClean="0"/>
            <a:t>Place</a:t>
          </a:r>
          <a:r>
            <a:rPr lang="tr-TR" sz="1400" b="1" dirty="0" smtClean="0"/>
            <a:t>: Storage 5</a:t>
          </a:r>
          <a:endParaRPr lang="tr-TR" sz="1400" b="1" dirty="0"/>
        </a:p>
      </dgm:t>
    </dgm:pt>
    <dgm:pt modelId="{D10E350A-F597-4B09-A5D2-27689156039F}" type="parTrans" cxnId="{1225043B-55D1-4B5D-82DA-4308CFC88094}">
      <dgm:prSet/>
      <dgm:spPr/>
      <dgm:t>
        <a:bodyPr/>
        <a:lstStyle/>
        <a:p>
          <a:endParaRPr lang="tr-TR"/>
        </a:p>
      </dgm:t>
    </dgm:pt>
    <dgm:pt modelId="{85F9D0DC-41AA-4073-A097-8407DC719B7C}" type="sibTrans" cxnId="{1225043B-55D1-4B5D-82DA-4308CFC88094}">
      <dgm:prSet/>
      <dgm:spPr/>
      <dgm:t>
        <a:bodyPr/>
        <a:lstStyle/>
        <a:p>
          <a:endParaRPr lang="tr-TR"/>
        </a:p>
      </dgm:t>
    </dgm:pt>
    <dgm:pt modelId="{077CBC30-ECF5-4C25-8A44-320FEB99F097}">
      <dgm:prSet phldrT="[Text]" custT="1"/>
      <dgm:spPr/>
      <dgm:t>
        <a:bodyPr/>
        <a:lstStyle/>
        <a:p>
          <a:r>
            <a:rPr lang="tr-TR" sz="2000" b="1" dirty="0" smtClean="0"/>
            <a:t>Frozen Meat</a:t>
          </a:r>
          <a:endParaRPr lang="tr-TR" sz="2000" b="1" dirty="0"/>
        </a:p>
      </dgm:t>
    </dgm:pt>
    <dgm:pt modelId="{632A30B8-F5C1-4C0B-97C2-BEA88597AD51}" type="sibTrans" cxnId="{C3BC3088-1C65-4123-8F33-C4E98E750856}">
      <dgm:prSet/>
      <dgm:spPr/>
      <dgm:t>
        <a:bodyPr/>
        <a:lstStyle/>
        <a:p>
          <a:endParaRPr lang="tr-TR"/>
        </a:p>
      </dgm:t>
    </dgm:pt>
    <dgm:pt modelId="{3234E66A-987B-48F5-9664-08209FE90C7D}" type="parTrans" cxnId="{C3BC3088-1C65-4123-8F33-C4E98E750856}">
      <dgm:prSet/>
      <dgm:spPr/>
      <dgm:t>
        <a:bodyPr/>
        <a:lstStyle/>
        <a:p>
          <a:endParaRPr lang="tr-TR"/>
        </a:p>
      </dgm:t>
    </dgm:pt>
    <dgm:pt modelId="{69616FEC-6197-4C8F-A0E3-CC230C419D2F}">
      <dgm:prSet custT="1"/>
      <dgm:spPr/>
      <dgm:t>
        <a:bodyPr/>
        <a:lstStyle/>
        <a:p>
          <a:r>
            <a:rPr lang="en-US" sz="1400" b="1" dirty="0" smtClean="0"/>
            <a:t>Stocking Time: at most 1 year</a:t>
          </a:r>
          <a:endParaRPr lang="tr-TR" sz="1400" b="1" dirty="0"/>
        </a:p>
      </dgm:t>
    </dgm:pt>
    <dgm:pt modelId="{A124E5E8-C525-462E-AF35-2A80CBCE65A1}" type="parTrans" cxnId="{0C446F42-9C5C-4BBC-B6EE-6E865405B8FC}">
      <dgm:prSet/>
      <dgm:spPr/>
      <dgm:t>
        <a:bodyPr/>
        <a:lstStyle/>
        <a:p>
          <a:endParaRPr lang="tr-TR"/>
        </a:p>
      </dgm:t>
    </dgm:pt>
    <dgm:pt modelId="{4D1A90CE-3072-4D49-89E7-DD2A7273F329}" type="sibTrans" cxnId="{0C446F42-9C5C-4BBC-B6EE-6E865405B8FC}">
      <dgm:prSet/>
      <dgm:spPr/>
      <dgm:t>
        <a:bodyPr/>
        <a:lstStyle/>
        <a:p>
          <a:endParaRPr lang="tr-TR"/>
        </a:p>
      </dgm:t>
    </dgm:pt>
    <dgm:pt modelId="{2F4F1D9F-96D0-49BE-B73C-7729076DBC4B}">
      <dgm:prSet custT="1"/>
      <dgm:spPr/>
      <dgm:t>
        <a:bodyPr/>
        <a:lstStyle/>
        <a:p>
          <a:r>
            <a:rPr lang="en-US" sz="1400" b="1" dirty="0" smtClean="0"/>
            <a:t>Moving in Warehouse: 2 tones in a week</a:t>
          </a:r>
          <a:endParaRPr lang="tr-TR" sz="1400" b="1" dirty="0"/>
        </a:p>
      </dgm:t>
    </dgm:pt>
    <dgm:pt modelId="{BE106366-4FA3-4907-AC43-50491BFEE892}" type="parTrans" cxnId="{6E40F2D3-2C90-4F66-AE28-B69E50EA57BC}">
      <dgm:prSet/>
      <dgm:spPr/>
      <dgm:t>
        <a:bodyPr/>
        <a:lstStyle/>
        <a:p>
          <a:endParaRPr lang="tr-TR"/>
        </a:p>
      </dgm:t>
    </dgm:pt>
    <dgm:pt modelId="{1863CF84-5A17-46D5-81F2-D1000E153252}" type="sibTrans" cxnId="{6E40F2D3-2C90-4F66-AE28-B69E50EA57BC}">
      <dgm:prSet/>
      <dgm:spPr/>
      <dgm:t>
        <a:bodyPr/>
        <a:lstStyle/>
        <a:p>
          <a:endParaRPr lang="tr-TR"/>
        </a:p>
      </dgm:t>
    </dgm:pt>
    <dgm:pt modelId="{15FCE333-DC26-45C2-AED1-B349FC54A476}">
      <dgm:prSet custT="1"/>
      <dgm:spPr/>
      <dgm:t>
        <a:bodyPr/>
        <a:lstStyle/>
        <a:p>
          <a:r>
            <a:rPr lang="fi-FI" sz="1400" b="1" dirty="0" smtClean="0"/>
            <a:t>On 1 Pallet: 750 kg, approxiamte 1 tone</a:t>
          </a:r>
          <a:endParaRPr lang="tr-TR" sz="1400" b="1" dirty="0"/>
        </a:p>
      </dgm:t>
    </dgm:pt>
    <dgm:pt modelId="{EF4B41B9-1E02-4921-96E7-DE1503171358}" type="parTrans" cxnId="{5230766F-C5E6-4AA8-A73A-F942528CCCBE}">
      <dgm:prSet/>
      <dgm:spPr/>
      <dgm:t>
        <a:bodyPr/>
        <a:lstStyle/>
        <a:p>
          <a:endParaRPr lang="tr-TR"/>
        </a:p>
      </dgm:t>
    </dgm:pt>
    <dgm:pt modelId="{1AB8AB9F-55CA-4B59-A12E-E5276ED79C2E}" type="sibTrans" cxnId="{5230766F-C5E6-4AA8-A73A-F942528CCCBE}">
      <dgm:prSet/>
      <dgm:spPr/>
      <dgm:t>
        <a:bodyPr/>
        <a:lstStyle/>
        <a:p>
          <a:endParaRPr lang="tr-TR"/>
        </a:p>
      </dgm:t>
    </dgm:pt>
    <dgm:pt modelId="{2B21989A-528D-4726-AADA-A3A7DBFAA3DF}">
      <dgm:prSet custT="1"/>
      <dgm:spPr/>
      <dgm:t>
        <a:bodyPr/>
        <a:lstStyle/>
        <a:p>
          <a:r>
            <a:rPr lang="en-US" sz="1400" b="1" dirty="0" smtClean="0"/>
            <a:t>In 1 Storage with Shelves: 168 pallets</a:t>
          </a:r>
          <a:endParaRPr lang="tr-TR" sz="1400" b="1" dirty="0"/>
        </a:p>
      </dgm:t>
    </dgm:pt>
    <dgm:pt modelId="{1FADC08B-2CA4-4528-8C44-001CB38D6D72}" type="parTrans" cxnId="{9B6E21A3-7B8F-4726-A9CF-D2A683911AC6}">
      <dgm:prSet/>
      <dgm:spPr/>
      <dgm:t>
        <a:bodyPr/>
        <a:lstStyle/>
        <a:p>
          <a:endParaRPr lang="tr-TR"/>
        </a:p>
      </dgm:t>
    </dgm:pt>
    <dgm:pt modelId="{F96449D4-4D18-4643-A30E-840DFF7BAFCE}" type="sibTrans" cxnId="{9B6E21A3-7B8F-4726-A9CF-D2A683911AC6}">
      <dgm:prSet/>
      <dgm:spPr/>
      <dgm:t>
        <a:bodyPr/>
        <a:lstStyle/>
        <a:p>
          <a:endParaRPr lang="tr-TR"/>
        </a:p>
      </dgm:t>
    </dgm:pt>
    <dgm:pt modelId="{DCB0B976-C279-42D0-91D0-0721CAD5AD6C}">
      <dgm:prSet custT="1"/>
      <dgm:spPr/>
      <dgm:t>
        <a:bodyPr/>
        <a:lstStyle/>
        <a:p>
          <a:r>
            <a:rPr lang="en-US" sz="1400" b="1" dirty="0" smtClean="0"/>
            <a:t>Stocking Time: at most 1 week</a:t>
          </a:r>
          <a:endParaRPr lang="tr-TR" sz="1400" b="1" dirty="0"/>
        </a:p>
      </dgm:t>
    </dgm:pt>
    <dgm:pt modelId="{D8C9A12A-5974-457B-892A-F5EB8E7E28AA}" type="parTrans" cxnId="{19F290D2-14A7-49F9-B82F-29DD9F83CC40}">
      <dgm:prSet/>
      <dgm:spPr/>
      <dgm:t>
        <a:bodyPr/>
        <a:lstStyle/>
        <a:p>
          <a:endParaRPr lang="tr-TR"/>
        </a:p>
      </dgm:t>
    </dgm:pt>
    <dgm:pt modelId="{75969747-4190-41AA-A6CD-9F48DC8666DC}" type="sibTrans" cxnId="{19F290D2-14A7-49F9-B82F-29DD9F83CC40}">
      <dgm:prSet/>
      <dgm:spPr/>
      <dgm:t>
        <a:bodyPr/>
        <a:lstStyle/>
        <a:p>
          <a:endParaRPr lang="tr-TR"/>
        </a:p>
      </dgm:t>
    </dgm:pt>
    <dgm:pt modelId="{4077A8BB-A2A6-401A-84BC-9DC681FCD6C6}">
      <dgm:prSet custT="1"/>
      <dgm:spPr/>
      <dgm:t>
        <a:bodyPr/>
        <a:lstStyle/>
        <a:p>
          <a:r>
            <a:rPr lang="en-US" sz="1400" b="1" dirty="0" smtClean="0"/>
            <a:t>Moving in Warehouse: approximate 5 tones in a week</a:t>
          </a:r>
          <a:endParaRPr lang="tr-TR" sz="1400" b="1" dirty="0"/>
        </a:p>
      </dgm:t>
    </dgm:pt>
    <dgm:pt modelId="{F19AA3E7-994D-463C-92A5-F05EBF7297B6}" type="parTrans" cxnId="{9E977EB0-159E-4548-A7BE-A4EB65F4BBDC}">
      <dgm:prSet/>
      <dgm:spPr/>
      <dgm:t>
        <a:bodyPr/>
        <a:lstStyle/>
        <a:p>
          <a:endParaRPr lang="tr-TR"/>
        </a:p>
      </dgm:t>
    </dgm:pt>
    <dgm:pt modelId="{AB4DE7DE-EA79-4A01-8A25-D6843D45FAFC}" type="sibTrans" cxnId="{9E977EB0-159E-4548-A7BE-A4EB65F4BBDC}">
      <dgm:prSet/>
      <dgm:spPr/>
      <dgm:t>
        <a:bodyPr/>
        <a:lstStyle/>
        <a:p>
          <a:endParaRPr lang="tr-TR"/>
        </a:p>
      </dgm:t>
    </dgm:pt>
    <dgm:pt modelId="{0F0460B8-8B4D-4453-9984-B06F1C36797E}">
      <dgm:prSet custT="1"/>
      <dgm:spPr/>
      <dgm:t>
        <a:bodyPr/>
        <a:lstStyle/>
        <a:p>
          <a:r>
            <a:rPr lang="fi-FI" sz="1400" b="1" dirty="0" smtClean="0"/>
            <a:t>On 1 Pallet: average 400 kg</a:t>
          </a:r>
          <a:endParaRPr lang="tr-TR" sz="1400" b="1" dirty="0"/>
        </a:p>
      </dgm:t>
    </dgm:pt>
    <dgm:pt modelId="{041DF10F-1CFB-4AE3-A699-B03953B09306}" type="parTrans" cxnId="{45F3D5EA-CD04-4AE6-8C96-E589080AC7D3}">
      <dgm:prSet/>
      <dgm:spPr/>
      <dgm:t>
        <a:bodyPr/>
        <a:lstStyle/>
        <a:p>
          <a:endParaRPr lang="tr-TR"/>
        </a:p>
      </dgm:t>
    </dgm:pt>
    <dgm:pt modelId="{76131023-0D6A-4562-AAA5-1BCAF03E44C5}" type="sibTrans" cxnId="{45F3D5EA-CD04-4AE6-8C96-E589080AC7D3}">
      <dgm:prSet/>
      <dgm:spPr/>
      <dgm:t>
        <a:bodyPr/>
        <a:lstStyle/>
        <a:p>
          <a:endParaRPr lang="tr-TR"/>
        </a:p>
      </dgm:t>
    </dgm:pt>
    <dgm:pt modelId="{03BD515C-A97B-4E1A-AD53-B7964B53EB51}" type="pres">
      <dgm:prSet presAssocID="{86F3C9FC-AADC-4328-A657-0C044E971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70E147-6D75-45D2-B32C-327CE4884D34}" type="pres">
      <dgm:prSet presAssocID="{077CBC30-ECF5-4C25-8A44-320FEB99F097}" presName="linNode" presStyleCnt="0"/>
      <dgm:spPr/>
    </dgm:pt>
    <dgm:pt modelId="{6BF65143-121A-4FC7-B873-C55B1F4BF69E}" type="pres">
      <dgm:prSet presAssocID="{077CBC30-ECF5-4C25-8A44-320FEB99F09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6FECA2-178B-46BF-B105-A541969F0739}" type="pres">
      <dgm:prSet presAssocID="{077CBC30-ECF5-4C25-8A44-320FEB99F097}" presName="descendantText" presStyleLbl="alignAccFollowNode1" presStyleIdx="0" presStyleCnt="2" custScaleY="1177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D0AE9D-9727-47C1-9AF1-1E814334F9D0}" type="pres">
      <dgm:prSet presAssocID="{632A30B8-F5C1-4C0B-97C2-BEA88597AD51}" presName="sp" presStyleCnt="0"/>
      <dgm:spPr/>
    </dgm:pt>
    <dgm:pt modelId="{7D1213D1-183B-47AE-81F8-FEFC8B0BE722}" type="pres">
      <dgm:prSet presAssocID="{24F620B1-E54A-4778-89C1-F81A90EEEA94}" presName="linNode" presStyleCnt="0"/>
      <dgm:spPr/>
    </dgm:pt>
    <dgm:pt modelId="{C10BA030-9E96-4EDD-A4F6-C2586882EA3A}" type="pres">
      <dgm:prSet presAssocID="{24F620B1-E54A-4778-89C1-F81A90EEEA9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5AB527-D42A-48C7-820C-C6064BAD4C06}" type="pres">
      <dgm:prSet presAssocID="{24F620B1-E54A-4778-89C1-F81A90EEEA94}" presName="descendantText" presStyleLbl="alignAccFollowNode1" presStyleIdx="1" presStyleCnt="2" custScaleY="119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F290D2-14A7-49F9-B82F-29DD9F83CC40}" srcId="{24F620B1-E54A-4778-89C1-F81A90EEEA94}" destId="{DCB0B976-C279-42D0-91D0-0721CAD5AD6C}" srcOrd="1" destOrd="0" parTransId="{D8C9A12A-5974-457B-892A-F5EB8E7E28AA}" sibTransId="{75969747-4190-41AA-A6CD-9F48DC8666DC}"/>
    <dgm:cxn modelId="{9710A05A-809E-4EB2-9619-F7C7F595CA19}" type="presOf" srcId="{2B21989A-528D-4726-AADA-A3A7DBFAA3DF}" destId="{CC6FECA2-178B-46BF-B105-A541969F0739}" srcOrd="0" destOrd="4" presId="urn:microsoft.com/office/officeart/2005/8/layout/vList5"/>
    <dgm:cxn modelId="{4E44B576-3E7C-4B2B-8BC8-B33FA1257711}" type="presOf" srcId="{69616FEC-6197-4C8F-A0E3-CC230C419D2F}" destId="{CC6FECA2-178B-46BF-B105-A541969F0739}" srcOrd="0" destOrd="1" presId="urn:microsoft.com/office/officeart/2005/8/layout/vList5"/>
    <dgm:cxn modelId="{C3BC3088-1C65-4123-8F33-C4E98E750856}" srcId="{86F3C9FC-AADC-4328-A657-0C044E971E5B}" destId="{077CBC30-ECF5-4C25-8A44-320FEB99F097}" srcOrd="0" destOrd="0" parTransId="{3234E66A-987B-48F5-9664-08209FE90C7D}" sibTransId="{632A30B8-F5C1-4C0B-97C2-BEA88597AD51}"/>
    <dgm:cxn modelId="{6E40F2D3-2C90-4F66-AE28-B69E50EA57BC}" srcId="{077CBC30-ECF5-4C25-8A44-320FEB99F097}" destId="{2F4F1D9F-96D0-49BE-B73C-7729076DBC4B}" srcOrd="2" destOrd="0" parTransId="{BE106366-4FA3-4907-AC43-50491BFEE892}" sibTransId="{1863CF84-5A17-46D5-81F2-D1000E153252}"/>
    <dgm:cxn modelId="{AC8CB416-9310-4F9C-9E39-560DE38512B7}" srcId="{86F3C9FC-AADC-4328-A657-0C044E971E5B}" destId="{24F620B1-E54A-4778-89C1-F81A90EEEA94}" srcOrd="1" destOrd="0" parTransId="{DAFEDA84-9E6C-4B28-9520-63F50449601E}" sibTransId="{9352213E-758F-4752-BB4A-70619C880F28}"/>
    <dgm:cxn modelId="{1F0D243E-3945-4949-8ACE-3E63AA1947D7}" type="presOf" srcId="{DCB0B976-C279-42D0-91D0-0721CAD5AD6C}" destId="{2D5AB527-D42A-48C7-820C-C6064BAD4C06}" srcOrd="0" destOrd="1" presId="urn:microsoft.com/office/officeart/2005/8/layout/vList5"/>
    <dgm:cxn modelId="{1225043B-55D1-4B5D-82DA-4308CFC88094}" srcId="{24F620B1-E54A-4778-89C1-F81A90EEEA94}" destId="{14E12DA8-81B6-4A09-A70E-183DB5734A78}" srcOrd="0" destOrd="0" parTransId="{D10E350A-F597-4B09-A5D2-27689156039F}" sibTransId="{85F9D0DC-41AA-4073-A097-8407DC719B7C}"/>
    <dgm:cxn modelId="{45F3D5EA-CD04-4AE6-8C96-E589080AC7D3}" srcId="{24F620B1-E54A-4778-89C1-F81A90EEEA94}" destId="{0F0460B8-8B4D-4453-9984-B06F1C36797E}" srcOrd="3" destOrd="0" parTransId="{041DF10F-1CFB-4AE3-A699-B03953B09306}" sibTransId="{76131023-0D6A-4562-AAA5-1BCAF03E44C5}"/>
    <dgm:cxn modelId="{5230766F-C5E6-4AA8-A73A-F942528CCCBE}" srcId="{077CBC30-ECF5-4C25-8A44-320FEB99F097}" destId="{15FCE333-DC26-45C2-AED1-B349FC54A476}" srcOrd="3" destOrd="0" parTransId="{EF4B41B9-1E02-4921-96E7-DE1503171358}" sibTransId="{1AB8AB9F-55CA-4B59-A12E-E5276ED79C2E}"/>
    <dgm:cxn modelId="{17BF45DA-32C4-4FD9-BDC1-9C1E991CEDFB}" type="presOf" srcId="{4077A8BB-A2A6-401A-84BC-9DC681FCD6C6}" destId="{2D5AB527-D42A-48C7-820C-C6064BAD4C06}" srcOrd="0" destOrd="2" presId="urn:microsoft.com/office/officeart/2005/8/layout/vList5"/>
    <dgm:cxn modelId="{AD97029A-2038-4F52-891D-3C96D2CF0BB9}" type="presOf" srcId="{14E12DA8-81B6-4A09-A70E-183DB5734A78}" destId="{2D5AB527-D42A-48C7-820C-C6064BAD4C06}" srcOrd="0" destOrd="0" presId="urn:microsoft.com/office/officeart/2005/8/layout/vList5"/>
    <dgm:cxn modelId="{6C1ACD6E-1186-41AC-A29A-BE0D68B55004}" type="presOf" srcId="{24F620B1-E54A-4778-89C1-F81A90EEEA94}" destId="{C10BA030-9E96-4EDD-A4F6-C2586882EA3A}" srcOrd="0" destOrd="0" presId="urn:microsoft.com/office/officeart/2005/8/layout/vList5"/>
    <dgm:cxn modelId="{76A8F32D-3B21-4124-85D8-278FD5F06D6B}" type="presOf" srcId="{2F4F1D9F-96D0-49BE-B73C-7729076DBC4B}" destId="{CC6FECA2-178B-46BF-B105-A541969F0739}" srcOrd="0" destOrd="2" presId="urn:microsoft.com/office/officeart/2005/8/layout/vList5"/>
    <dgm:cxn modelId="{0C446F42-9C5C-4BBC-B6EE-6E865405B8FC}" srcId="{077CBC30-ECF5-4C25-8A44-320FEB99F097}" destId="{69616FEC-6197-4C8F-A0E3-CC230C419D2F}" srcOrd="1" destOrd="0" parTransId="{A124E5E8-C525-462E-AF35-2A80CBCE65A1}" sibTransId="{4D1A90CE-3072-4D49-89E7-DD2A7273F329}"/>
    <dgm:cxn modelId="{0B67EE84-3698-41DC-8695-81763747D1E7}" type="presOf" srcId="{86F3C9FC-AADC-4328-A657-0C044E971E5B}" destId="{03BD515C-A97B-4E1A-AD53-B7964B53EB51}" srcOrd="0" destOrd="0" presId="urn:microsoft.com/office/officeart/2005/8/layout/vList5"/>
    <dgm:cxn modelId="{E02D7D26-AB95-4DDB-BC23-DF7BA116B766}" type="presOf" srcId="{077CBC30-ECF5-4C25-8A44-320FEB99F097}" destId="{6BF65143-121A-4FC7-B873-C55B1F4BF69E}" srcOrd="0" destOrd="0" presId="urn:microsoft.com/office/officeart/2005/8/layout/vList5"/>
    <dgm:cxn modelId="{9B6E21A3-7B8F-4726-A9CF-D2A683911AC6}" srcId="{077CBC30-ECF5-4C25-8A44-320FEB99F097}" destId="{2B21989A-528D-4726-AADA-A3A7DBFAA3DF}" srcOrd="4" destOrd="0" parTransId="{1FADC08B-2CA4-4528-8C44-001CB38D6D72}" sibTransId="{F96449D4-4D18-4643-A30E-840DFF7BAFCE}"/>
    <dgm:cxn modelId="{BEF08550-14C8-4498-A08D-46F5BCF475F4}" type="presOf" srcId="{2B3F8FFA-CF2E-4D20-85DB-67D78188F2B8}" destId="{CC6FECA2-178B-46BF-B105-A541969F0739}" srcOrd="0" destOrd="0" presId="urn:microsoft.com/office/officeart/2005/8/layout/vList5"/>
    <dgm:cxn modelId="{9E977EB0-159E-4548-A7BE-A4EB65F4BBDC}" srcId="{24F620B1-E54A-4778-89C1-F81A90EEEA94}" destId="{4077A8BB-A2A6-401A-84BC-9DC681FCD6C6}" srcOrd="2" destOrd="0" parTransId="{F19AA3E7-994D-463C-92A5-F05EBF7297B6}" sibTransId="{AB4DE7DE-EA79-4A01-8A25-D6843D45FAFC}"/>
    <dgm:cxn modelId="{D763151E-C873-4FF2-811B-9ACFA6071990}" type="presOf" srcId="{15FCE333-DC26-45C2-AED1-B349FC54A476}" destId="{CC6FECA2-178B-46BF-B105-A541969F0739}" srcOrd="0" destOrd="3" presId="urn:microsoft.com/office/officeart/2005/8/layout/vList5"/>
    <dgm:cxn modelId="{62307B12-3B03-4C04-9CD0-CA77B95C5915}" srcId="{077CBC30-ECF5-4C25-8A44-320FEB99F097}" destId="{2B3F8FFA-CF2E-4D20-85DB-67D78188F2B8}" srcOrd="0" destOrd="0" parTransId="{8CA0A00C-64D8-4C78-AF55-F629BA7E3936}" sibTransId="{764B8E76-0CF2-4DA7-9644-8666A385014F}"/>
    <dgm:cxn modelId="{A7AD5BDF-57D7-4099-BB95-4DDC94D7AB83}" type="presOf" srcId="{0F0460B8-8B4D-4453-9984-B06F1C36797E}" destId="{2D5AB527-D42A-48C7-820C-C6064BAD4C06}" srcOrd="0" destOrd="3" presId="urn:microsoft.com/office/officeart/2005/8/layout/vList5"/>
    <dgm:cxn modelId="{43846BE3-3414-44C7-B0ED-D387C7FB4B87}" type="presParOf" srcId="{03BD515C-A97B-4E1A-AD53-B7964B53EB51}" destId="{E570E147-6D75-45D2-B32C-327CE4884D34}" srcOrd="0" destOrd="0" presId="urn:microsoft.com/office/officeart/2005/8/layout/vList5"/>
    <dgm:cxn modelId="{9BBFD197-0405-41AC-92D1-A6751FD1D01A}" type="presParOf" srcId="{E570E147-6D75-45D2-B32C-327CE4884D34}" destId="{6BF65143-121A-4FC7-B873-C55B1F4BF69E}" srcOrd="0" destOrd="0" presId="urn:microsoft.com/office/officeart/2005/8/layout/vList5"/>
    <dgm:cxn modelId="{4A34E3B4-5A1F-4244-B37E-268CD9A9F77E}" type="presParOf" srcId="{E570E147-6D75-45D2-B32C-327CE4884D34}" destId="{CC6FECA2-178B-46BF-B105-A541969F0739}" srcOrd="1" destOrd="0" presId="urn:microsoft.com/office/officeart/2005/8/layout/vList5"/>
    <dgm:cxn modelId="{3BC5FD62-9005-463F-994F-AFD63F6F7F29}" type="presParOf" srcId="{03BD515C-A97B-4E1A-AD53-B7964B53EB51}" destId="{D9D0AE9D-9727-47C1-9AF1-1E814334F9D0}" srcOrd="1" destOrd="0" presId="urn:microsoft.com/office/officeart/2005/8/layout/vList5"/>
    <dgm:cxn modelId="{2A1A8C52-1D33-46BD-84BC-EF5E7DBC5871}" type="presParOf" srcId="{03BD515C-A97B-4E1A-AD53-B7964B53EB51}" destId="{7D1213D1-183B-47AE-81F8-FEFC8B0BE722}" srcOrd="2" destOrd="0" presId="urn:microsoft.com/office/officeart/2005/8/layout/vList5"/>
    <dgm:cxn modelId="{57B399FD-5C64-4860-979F-C5520D40F03C}" type="presParOf" srcId="{7D1213D1-183B-47AE-81F8-FEFC8B0BE722}" destId="{C10BA030-9E96-4EDD-A4F6-C2586882EA3A}" srcOrd="0" destOrd="0" presId="urn:microsoft.com/office/officeart/2005/8/layout/vList5"/>
    <dgm:cxn modelId="{A9AFA452-D40E-4281-A5FF-7C400DBC3406}" type="presParOf" srcId="{7D1213D1-183B-47AE-81F8-FEFC8B0BE722}" destId="{2D5AB527-D42A-48C7-820C-C6064BAD4C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F3C9FC-AADC-4328-A657-0C044E971E5B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77CBC30-ECF5-4C25-8A44-320FEB99F097}">
      <dgm:prSet phldrT="[Text]" custT="1"/>
      <dgm:spPr/>
      <dgm:t>
        <a:bodyPr/>
        <a:lstStyle/>
        <a:p>
          <a:r>
            <a:rPr lang="tr-TR" sz="2000" b="1" dirty="0" smtClean="0"/>
            <a:t>Fresh Meat</a:t>
          </a:r>
          <a:endParaRPr lang="tr-TR" sz="2000" b="1" dirty="0"/>
        </a:p>
      </dgm:t>
    </dgm:pt>
    <dgm:pt modelId="{632A30B8-F5C1-4C0B-97C2-BEA88597AD51}" type="sibTrans" cxnId="{C3BC3088-1C65-4123-8F33-C4E98E750856}">
      <dgm:prSet/>
      <dgm:spPr/>
      <dgm:t>
        <a:bodyPr/>
        <a:lstStyle/>
        <a:p>
          <a:endParaRPr lang="tr-TR"/>
        </a:p>
      </dgm:t>
    </dgm:pt>
    <dgm:pt modelId="{3234E66A-987B-48F5-9664-08209FE90C7D}" type="parTrans" cxnId="{C3BC3088-1C65-4123-8F33-C4E98E750856}">
      <dgm:prSet/>
      <dgm:spPr/>
      <dgm:t>
        <a:bodyPr/>
        <a:lstStyle/>
        <a:p>
          <a:endParaRPr lang="tr-TR"/>
        </a:p>
      </dgm:t>
    </dgm:pt>
    <dgm:pt modelId="{2B3F8FFA-CF2E-4D20-85DB-67D78188F2B8}">
      <dgm:prSet phldrT="[Text]" custT="1"/>
      <dgm:spPr/>
      <dgm:t>
        <a:bodyPr/>
        <a:lstStyle/>
        <a:p>
          <a:r>
            <a:rPr lang="tr-TR" sz="1400" b="1" dirty="0" smtClean="0"/>
            <a:t>Storage </a:t>
          </a:r>
          <a:r>
            <a:rPr lang="tr-TR" sz="1400" b="1" dirty="0" err="1" smtClean="0"/>
            <a:t>Area</a:t>
          </a:r>
          <a:r>
            <a:rPr lang="tr-TR" sz="1400" b="1" dirty="0" smtClean="0"/>
            <a:t>: Storage 1</a:t>
          </a:r>
          <a:endParaRPr lang="tr-TR" sz="1400" b="1" dirty="0"/>
        </a:p>
      </dgm:t>
    </dgm:pt>
    <dgm:pt modelId="{764B8E76-0CF2-4DA7-9644-8666A385014F}" type="sibTrans" cxnId="{62307B12-3B03-4C04-9CD0-CA77B95C5915}">
      <dgm:prSet/>
      <dgm:spPr/>
      <dgm:t>
        <a:bodyPr/>
        <a:lstStyle/>
        <a:p>
          <a:endParaRPr lang="tr-TR"/>
        </a:p>
      </dgm:t>
    </dgm:pt>
    <dgm:pt modelId="{8CA0A00C-64D8-4C78-AF55-F629BA7E3936}" type="parTrans" cxnId="{62307B12-3B03-4C04-9CD0-CA77B95C5915}">
      <dgm:prSet/>
      <dgm:spPr/>
      <dgm:t>
        <a:bodyPr/>
        <a:lstStyle/>
        <a:p>
          <a:endParaRPr lang="tr-TR"/>
        </a:p>
      </dgm:t>
    </dgm:pt>
    <dgm:pt modelId="{FE39A35D-00A2-43DE-90B9-99ED17283F76}">
      <dgm:prSet custT="1"/>
      <dgm:spPr/>
      <dgm:t>
        <a:bodyPr/>
        <a:lstStyle/>
        <a:p>
          <a:r>
            <a:rPr lang="en-US" sz="1400" b="1" dirty="0" smtClean="0"/>
            <a:t>Stocking Time: at most 1 day </a:t>
          </a:r>
          <a:endParaRPr lang="tr-TR" sz="1400" b="1" dirty="0" smtClean="0"/>
        </a:p>
      </dgm:t>
    </dgm:pt>
    <dgm:pt modelId="{5CEBF21A-5D3D-4B15-A65B-E49E22B0F40C}" type="parTrans" cxnId="{1B736A11-36AD-4E72-B748-15D1FA3D9CA7}">
      <dgm:prSet/>
      <dgm:spPr/>
      <dgm:t>
        <a:bodyPr/>
        <a:lstStyle/>
        <a:p>
          <a:endParaRPr lang="tr-TR"/>
        </a:p>
      </dgm:t>
    </dgm:pt>
    <dgm:pt modelId="{1E0834D4-DCB1-4731-A462-FE7C670ABFD5}" type="sibTrans" cxnId="{1B736A11-36AD-4E72-B748-15D1FA3D9CA7}">
      <dgm:prSet/>
      <dgm:spPr/>
      <dgm:t>
        <a:bodyPr/>
        <a:lstStyle/>
        <a:p>
          <a:endParaRPr lang="tr-TR"/>
        </a:p>
      </dgm:t>
    </dgm:pt>
    <dgm:pt modelId="{9057BB3A-CE14-4048-A391-7224F1F4FF0B}">
      <dgm:prSet custT="1"/>
      <dgm:spPr/>
      <dgm:t>
        <a:bodyPr/>
        <a:lstStyle/>
        <a:p>
          <a:r>
            <a:rPr lang="en-US" sz="1400" b="1" dirty="0" smtClean="0"/>
            <a:t>Moving in Warehouse: 2 tones in a week</a:t>
          </a:r>
          <a:endParaRPr lang="tr-TR" sz="1400" b="1" dirty="0" smtClean="0"/>
        </a:p>
      </dgm:t>
    </dgm:pt>
    <dgm:pt modelId="{AAFB1711-6A87-4345-B44B-7DB60BD3BBB6}" type="parTrans" cxnId="{16E99FFF-E6CF-4ED6-B6E3-378FFAABF21D}">
      <dgm:prSet/>
      <dgm:spPr/>
      <dgm:t>
        <a:bodyPr/>
        <a:lstStyle/>
        <a:p>
          <a:endParaRPr lang="tr-TR"/>
        </a:p>
      </dgm:t>
    </dgm:pt>
    <dgm:pt modelId="{C4EB35DB-2233-46CB-B5DB-B472ECAC7756}" type="sibTrans" cxnId="{16E99FFF-E6CF-4ED6-B6E3-378FFAABF21D}">
      <dgm:prSet/>
      <dgm:spPr/>
      <dgm:t>
        <a:bodyPr/>
        <a:lstStyle/>
        <a:p>
          <a:endParaRPr lang="tr-TR"/>
        </a:p>
      </dgm:t>
    </dgm:pt>
    <dgm:pt modelId="{6FDC5A01-FBE3-4E62-9D1F-302754BD2D78}">
      <dgm:prSet custT="1"/>
      <dgm:spPr/>
      <dgm:t>
        <a:bodyPr/>
        <a:lstStyle/>
        <a:p>
          <a:r>
            <a:rPr lang="fi-FI" sz="1400" b="1" dirty="0" smtClean="0"/>
            <a:t>On 1 Pallet: 750 kg</a:t>
          </a:r>
          <a:endParaRPr lang="tr-TR" sz="1400" b="1" dirty="0" smtClean="0"/>
        </a:p>
      </dgm:t>
    </dgm:pt>
    <dgm:pt modelId="{3049F843-5E89-42DD-A18C-6E3982AF3AB0}" type="parTrans" cxnId="{90E70B04-2A9F-4AF6-99DE-7D87ACADFF04}">
      <dgm:prSet/>
      <dgm:spPr/>
      <dgm:t>
        <a:bodyPr/>
        <a:lstStyle/>
        <a:p>
          <a:endParaRPr lang="tr-TR"/>
        </a:p>
      </dgm:t>
    </dgm:pt>
    <dgm:pt modelId="{6FC7FE21-80FD-4E4A-867F-2880D87699CF}" type="sibTrans" cxnId="{90E70B04-2A9F-4AF6-99DE-7D87ACADFF04}">
      <dgm:prSet/>
      <dgm:spPr/>
      <dgm:t>
        <a:bodyPr/>
        <a:lstStyle/>
        <a:p>
          <a:endParaRPr lang="tr-TR"/>
        </a:p>
      </dgm:t>
    </dgm:pt>
    <dgm:pt modelId="{24F620B1-E54A-4778-89C1-F81A90EEEA94}">
      <dgm:prSet phldrT="[Text]" custT="1"/>
      <dgm:spPr/>
      <dgm:t>
        <a:bodyPr/>
        <a:lstStyle/>
        <a:p>
          <a:endParaRPr lang="tr-TR" sz="2000" b="1" dirty="0" smtClean="0"/>
        </a:p>
        <a:p>
          <a:r>
            <a:rPr lang="tr-TR" sz="2000" b="1" dirty="0" smtClean="0"/>
            <a:t>Frozen Delicatessen</a:t>
          </a:r>
        </a:p>
        <a:p>
          <a:endParaRPr lang="tr-TR" sz="2000" b="1" dirty="0"/>
        </a:p>
      </dgm:t>
    </dgm:pt>
    <dgm:pt modelId="{9352213E-758F-4752-BB4A-70619C880F28}" type="sibTrans" cxnId="{AC8CB416-9310-4F9C-9E39-560DE38512B7}">
      <dgm:prSet/>
      <dgm:spPr/>
      <dgm:t>
        <a:bodyPr/>
        <a:lstStyle/>
        <a:p>
          <a:endParaRPr lang="tr-TR"/>
        </a:p>
      </dgm:t>
    </dgm:pt>
    <dgm:pt modelId="{DAFEDA84-9E6C-4B28-9520-63F50449601E}" type="parTrans" cxnId="{AC8CB416-9310-4F9C-9E39-560DE38512B7}">
      <dgm:prSet/>
      <dgm:spPr/>
      <dgm:t>
        <a:bodyPr/>
        <a:lstStyle/>
        <a:p>
          <a:endParaRPr lang="tr-TR"/>
        </a:p>
      </dgm:t>
    </dgm:pt>
    <dgm:pt modelId="{14E12DA8-81B6-4A09-A70E-183DB5734A78}">
      <dgm:prSet phldrT="[Text]" custT="1"/>
      <dgm:spPr/>
      <dgm:t>
        <a:bodyPr/>
        <a:lstStyle/>
        <a:p>
          <a:r>
            <a:rPr lang="tr-TR" sz="1400" b="1" dirty="0" smtClean="0"/>
            <a:t>Storage </a:t>
          </a:r>
          <a:r>
            <a:rPr lang="tr-TR" sz="1400" b="1" dirty="0" err="1" smtClean="0"/>
            <a:t>Places</a:t>
          </a:r>
          <a:r>
            <a:rPr lang="tr-TR" sz="1400" b="1" dirty="0" smtClean="0"/>
            <a:t>: Storage 2, 3 </a:t>
          </a:r>
          <a:r>
            <a:rPr lang="tr-TR" sz="1400" b="1" dirty="0" err="1" smtClean="0"/>
            <a:t>and</a:t>
          </a:r>
          <a:r>
            <a:rPr lang="tr-TR" sz="1400" b="1" dirty="0" smtClean="0"/>
            <a:t> 4</a:t>
          </a:r>
          <a:endParaRPr lang="tr-TR" sz="1400" b="1" dirty="0"/>
        </a:p>
      </dgm:t>
    </dgm:pt>
    <dgm:pt modelId="{85F9D0DC-41AA-4073-A097-8407DC719B7C}" type="sibTrans" cxnId="{1225043B-55D1-4B5D-82DA-4308CFC88094}">
      <dgm:prSet/>
      <dgm:spPr/>
      <dgm:t>
        <a:bodyPr/>
        <a:lstStyle/>
        <a:p>
          <a:endParaRPr lang="tr-TR"/>
        </a:p>
      </dgm:t>
    </dgm:pt>
    <dgm:pt modelId="{D10E350A-F597-4B09-A5D2-27689156039F}" type="parTrans" cxnId="{1225043B-55D1-4B5D-82DA-4308CFC88094}">
      <dgm:prSet/>
      <dgm:spPr/>
      <dgm:t>
        <a:bodyPr/>
        <a:lstStyle/>
        <a:p>
          <a:endParaRPr lang="tr-TR"/>
        </a:p>
      </dgm:t>
    </dgm:pt>
    <dgm:pt modelId="{507C5F97-5230-4007-B34F-2680A7EB93F5}">
      <dgm:prSet custT="1"/>
      <dgm:spPr/>
      <dgm:t>
        <a:bodyPr/>
        <a:lstStyle/>
        <a:p>
          <a:r>
            <a:rPr lang="en-US" sz="1400" b="1" dirty="0" smtClean="0"/>
            <a:t>Stocking Time: at most 1 week</a:t>
          </a:r>
          <a:endParaRPr lang="tr-TR" sz="1400" b="1" dirty="0" smtClean="0"/>
        </a:p>
      </dgm:t>
    </dgm:pt>
    <dgm:pt modelId="{437C11F3-A569-43BD-9946-A54197A6955F}" type="parTrans" cxnId="{D19B82D6-8590-4B01-B11A-5A07A8018EF3}">
      <dgm:prSet/>
      <dgm:spPr/>
      <dgm:t>
        <a:bodyPr/>
        <a:lstStyle/>
        <a:p>
          <a:endParaRPr lang="tr-TR"/>
        </a:p>
      </dgm:t>
    </dgm:pt>
    <dgm:pt modelId="{96BFC55B-F0D7-4130-9467-C793FBE8FA43}" type="sibTrans" cxnId="{D19B82D6-8590-4B01-B11A-5A07A8018EF3}">
      <dgm:prSet/>
      <dgm:spPr/>
      <dgm:t>
        <a:bodyPr/>
        <a:lstStyle/>
        <a:p>
          <a:endParaRPr lang="tr-TR"/>
        </a:p>
      </dgm:t>
    </dgm:pt>
    <dgm:pt modelId="{15CD2881-9AB0-468E-826C-E07717520214}">
      <dgm:prSet custT="1"/>
      <dgm:spPr/>
      <dgm:t>
        <a:bodyPr/>
        <a:lstStyle/>
        <a:p>
          <a:r>
            <a:rPr lang="en-US" sz="1400" b="1" dirty="0" smtClean="0"/>
            <a:t>Moving in Warehouse: 1 tones in a week</a:t>
          </a:r>
          <a:endParaRPr lang="tr-TR" sz="1400" b="1" dirty="0" smtClean="0"/>
        </a:p>
      </dgm:t>
    </dgm:pt>
    <dgm:pt modelId="{003ED0D7-5271-4BE2-8B57-A3BCA35F18F6}" type="parTrans" cxnId="{E39C4207-42DC-47C1-AFF8-EAD0CB5B24B2}">
      <dgm:prSet/>
      <dgm:spPr/>
      <dgm:t>
        <a:bodyPr/>
        <a:lstStyle/>
        <a:p>
          <a:endParaRPr lang="tr-TR"/>
        </a:p>
      </dgm:t>
    </dgm:pt>
    <dgm:pt modelId="{5AE94DDE-B7F4-40AD-A468-90935CA41B05}" type="sibTrans" cxnId="{E39C4207-42DC-47C1-AFF8-EAD0CB5B24B2}">
      <dgm:prSet/>
      <dgm:spPr/>
      <dgm:t>
        <a:bodyPr/>
        <a:lstStyle/>
        <a:p>
          <a:endParaRPr lang="tr-TR"/>
        </a:p>
      </dgm:t>
    </dgm:pt>
    <dgm:pt modelId="{335B75AB-F1AD-48C5-B984-FA38779AABA4}">
      <dgm:prSet custT="1"/>
      <dgm:spPr/>
      <dgm:t>
        <a:bodyPr/>
        <a:lstStyle/>
        <a:p>
          <a:r>
            <a:rPr lang="fi-FI" sz="1400" b="1" dirty="0" smtClean="0"/>
            <a:t>On 1 Pallet: average 400 kg</a:t>
          </a:r>
          <a:endParaRPr lang="tr-TR" sz="1400" b="1" dirty="0" smtClean="0"/>
        </a:p>
      </dgm:t>
    </dgm:pt>
    <dgm:pt modelId="{E5092605-2C0E-49ED-BC77-B02E742780AD}" type="parTrans" cxnId="{37F56114-192A-42CF-91D2-16D95602D3AD}">
      <dgm:prSet/>
      <dgm:spPr/>
      <dgm:t>
        <a:bodyPr/>
        <a:lstStyle/>
        <a:p>
          <a:endParaRPr lang="tr-TR"/>
        </a:p>
      </dgm:t>
    </dgm:pt>
    <dgm:pt modelId="{8190715D-7598-41EB-9456-4F531B8527AB}" type="sibTrans" cxnId="{37F56114-192A-42CF-91D2-16D95602D3AD}">
      <dgm:prSet/>
      <dgm:spPr/>
      <dgm:t>
        <a:bodyPr/>
        <a:lstStyle/>
        <a:p>
          <a:endParaRPr lang="tr-TR"/>
        </a:p>
      </dgm:t>
    </dgm:pt>
    <dgm:pt modelId="{03BD515C-A97B-4E1A-AD53-B7964B53EB51}" type="pres">
      <dgm:prSet presAssocID="{86F3C9FC-AADC-4328-A657-0C044E971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70E147-6D75-45D2-B32C-327CE4884D34}" type="pres">
      <dgm:prSet presAssocID="{077CBC30-ECF5-4C25-8A44-320FEB99F097}" presName="linNode" presStyleCnt="0"/>
      <dgm:spPr/>
    </dgm:pt>
    <dgm:pt modelId="{6BF65143-121A-4FC7-B873-C55B1F4BF69E}" type="pres">
      <dgm:prSet presAssocID="{077CBC30-ECF5-4C25-8A44-320FEB99F09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6FECA2-178B-46BF-B105-A541969F0739}" type="pres">
      <dgm:prSet presAssocID="{077CBC30-ECF5-4C25-8A44-320FEB99F097}" presName="descendantText" presStyleLbl="alignAccFollowNode1" presStyleIdx="0" presStyleCnt="2" custScaleY="1177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D0AE9D-9727-47C1-9AF1-1E814334F9D0}" type="pres">
      <dgm:prSet presAssocID="{632A30B8-F5C1-4C0B-97C2-BEA88597AD51}" presName="sp" presStyleCnt="0"/>
      <dgm:spPr/>
    </dgm:pt>
    <dgm:pt modelId="{7D1213D1-183B-47AE-81F8-FEFC8B0BE722}" type="pres">
      <dgm:prSet presAssocID="{24F620B1-E54A-4778-89C1-F81A90EEEA94}" presName="linNode" presStyleCnt="0"/>
      <dgm:spPr/>
    </dgm:pt>
    <dgm:pt modelId="{C10BA030-9E96-4EDD-A4F6-C2586882EA3A}" type="pres">
      <dgm:prSet presAssocID="{24F620B1-E54A-4778-89C1-F81A90EEEA9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5AB527-D42A-48C7-820C-C6064BAD4C06}" type="pres">
      <dgm:prSet presAssocID="{24F620B1-E54A-4778-89C1-F81A90EEEA94}" presName="descendantText" presStyleLbl="alignAccFollowNode1" presStyleIdx="1" presStyleCnt="2" custScaleY="119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8B500E-8544-47F0-9A77-F2DF010F4164}" type="presOf" srcId="{FE39A35D-00A2-43DE-90B9-99ED17283F76}" destId="{CC6FECA2-178B-46BF-B105-A541969F0739}" srcOrd="0" destOrd="1" presId="urn:microsoft.com/office/officeart/2005/8/layout/vList5"/>
    <dgm:cxn modelId="{9319F46B-8023-465F-AFF3-2EEDB1127ED6}" type="presOf" srcId="{86F3C9FC-AADC-4328-A657-0C044E971E5B}" destId="{03BD515C-A97B-4E1A-AD53-B7964B53EB51}" srcOrd="0" destOrd="0" presId="urn:microsoft.com/office/officeart/2005/8/layout/vList5"/>
    <dgm:cxn modelId="{F69E75C7-50CE-46F8-9753-A7942D22B301}" type="presOf" srcId="{335B75AB-F1AD-48C5-B984-FA38779AABA4}" destId="{2D5AB527-D42A-48C7-820C-C6064BAD4C06}" srcOrd="0" destOrd="3" presId="urn:microsoft.com/office/officeart/2005/8/layout/vList5"/>
    <dgm:cxn modelId="{16E99FFF-E6CF-4ED6-B6E3-378FFAABF21D}" srcId="{077CBC30-ECF5-4C25-8A44-320FEB99F097}" destId="{9057BB3A-CE14-4048-A391-7224F1F4FF0B}" srcOrd="2" destOrd="0" parTransId="{AAFB1711-6A87-4345-B44B-7DB60BD3BBB6}" sibTransId="{C4EB35DB-2233-46CB-B5DB-B472ECAC7756}"/>
    <dgm:cxn modelId="{1B736A11-36AD-4E72-B748-15D1FA3D9CA7}" srcId="{077CBC30-ECF5-4C25-8A44-320FEB99F097}" destId="{FE39A35D-00A2-43DE-90B9-99ED17283F76}" srcOrd="1" destOrd="0" parTransId="{5CEBF21A-5D3D-4B15-A65B-E49E22B0F40C}" sibTransId="{1E0834D4-DCB1-4731-A462-FE7C670ABFD5}"/>
    <dgm:cxn modelId="{C3BC3088-1C65-4123-8F33-C4E98E750856}" srcId="{86F3C9FC-AADC-4328-A657-0C044E971E5B}" destId="{077CBC30-ECF5-4C25-8A44-320FEB99F097}" srcOrd="0" destOrd="0" parTransId="{3234E66A-987B-48F5-9664-08209FE90C7D}" sibTransId="{632A30B8-F5C1-4C0B-97C2-BEA88597AD51}"/>
    <dgm:cxn modelId="{AC8CB416-9310-4F9C-9E39-560DE38512B7}" srcId="{86F3C9FC-AADC-4328-A657-0C044E971E5B}" destId="{24F620B1-E54A-4778-89C1-F81A90EEEA94}" srcOrd="1" destOrd="0" parTransId="{DAFEDA84-9E6C-4B28-9520-63F50449601E}" sibTransId="{9352213E-758F-4752-BB4A-70619C880F28}"/>
    <dgm:cxn modelId="{1225043B-55D1-4B5D-82DA-4308CFC88094}" srcId="{24F620B1-E54A-4778-89C1-F81A90EEEA94}" destId="{14E12DA8-81B6-4A09-A70E-183DB5734A78}" srcOrd="0" destOrd="0" parTransId="{D10E350A-F597-4B09-A5D2-27689156039F}" sibTransId="{85F9D0DC-41AA-4073-A097-8407DC719B7C}"/>
    <dgm:cxn modelId="{90E70B04-2A9F-4AF6-99DE-7D87ACADFF04}" srcId="{077CBC30-ECF5-4C25-8A44-320FEB99F097}" destId="{6FDC5A01-FBE3-4E62-9D1F-302754BD2D78}" srcOrd="3" destOrd="0" parTransId="{3049F843-5E89-42DD-A18C-6E3982AF3AB0}" sibTransId="{6FC7FE21-80FD-4E4A-867F-2880D87699CF}"/>
    <dgm:cxn modelId="{1C3E0C0D-3D5B-4A00-9EAB-AEA55480B12D}" type="presOf" srcId="{15CD2881-9AB0-468E-826C-E07717520214}" destId="{2D5AB527-D42A-48C7-820C-C6064BAD4C06}" srcOrd="0" destOrd="2" presId="urn:microsoft.com/office/officeart/2005/8/layout/vList5"/>
    <dgm:cxn modelId="{7CE74153-57DC-448F-8A6C-5DB94FCEFB10}" type="presOf" srcId="{24F620B1-E54A-4778-89C1-F81A90EEEA94}" destId="{C10BA030-9E96-4EDD-A4F6-C2586882EA3A}" srcOrd="0" destOrd="0" presId="urn:microsoft.com/office/officeart/2005/8/layout/vList5"/>
    <dgm:cxn modelId="{E39C4207-42DC-47C1-AFF8-EAD0CB5B24B2}" srcId="{24F620B1-E54A-4778-89C1-F81A90EEEA94}" destId="{15CD2881-9AB0-468E-826C-E07717520214}" srcOrd="2" destOrd="0" parTransId="{003ED0D7-5271-4BE2-8B57-A3BCA35F18F6}" sibTransId="{5AE94DDE-B7F4-40AD-A468-90935CA41B05}"/>
    <dgm:cxn modelId="{991AC6F3-5A59-4E2F-93EB-7B172520BE76}" type="presOf" srcId="{14E12DA8-81B6-4A09-A70E-183DB5734A78}" destId="{2D5AB527-D42A-48C7-820C-C6064BAD4C06}" srcOrd="0" destOrd="0" presId="urn:microsoft.com/office/officeart/2005/8/layout/vList5"/>
    <dgm:cxn modelId="{D19B82D6-8590-4B01-B11A-5A07A8018EF3}" srcId="{24F620B1-E54A-4778-89C1-F81A90EEEA94}" destId="{507C5F97-5230-4007-B34F-2680A7EB93F5}" srcOrd="1" destOrd="0" parTransId="{437C11F3-A569-43BD-9946-A54197A6955F}" sibTransId="{96BFC55B-F0D7-4130-9467-C793FBE8FA43}"/>
    <dgm:cxn modelId="{37F56114-192A-42CF-91D2-16D95602D3AD}" srcId="{24F620B1-E54A-4778-89C1-F81A90EEEA94}" destId="{335B75AB-F1AD-48C5-B984-FA38779AABA4}" srcOrd="3" destOrd="0" parTransId="{E5092605-2C0E-49ED-BC77-B02E742780AD}" sibTransId="{8190715D-7598-41EB-9456-4F531B8527AB}"/>
    <dgm:cxn modelId="{8E21646D-825D-4B0E-B768-A27000B04E04}" type="presOf" srcId="{2B3F8FFA-CF2E-4D20-85DB-67D78188F2B8}" destId="{CC6FECA2-178B-46BF-B105-A541969F0739}" srcOrd="0" destOrd="0" presId="urn:microsoft.com/office/officeart/2005/8/layout/vList5"/>
    <dgm:cxn modelId="{4A6E3067-FA7F-42A3-A085-C8E1CFD20914}" type="presOf" srcId="{077CBC30-ECF5-4C25-8A44-320FEB99F097}" destId="{6BF65143-121A-4FC7-B873-C55B1F4BF69E}" srcOrd="0" destOrd="0" presId="urn:microsoft.com/office/officeart/2005/8/layout/vList5"/>
    <dgm:cxn modelId="{46003689-A1F3-493B-BCD8-C04BC36FDD9B}" type="presOf" srcId="{507C5F97-5230-4007-B34F-2680A7EB93F5}" destId="{2D5AB527-D42A-48C7-820C-C6064BAD4C06}" srcOrd="0" destOrd="1" presId="urn:microsoft.com/office/officeart/2005/8/layout/vList5"/>
    <dgm:cxn modelId="{382CA34A-F1A5-408D-A69F-E0B957E4CB49}" type="presOf" srcId="{6FDC5A01-FBE3-4E62-9D1F-302754BD2D78}" destId="{CC6FECA2-178B-46BF-B105-A541969F0739}" srcOrd="0" destOrd="3" presId="urn:microsoft.com/office/officeart/2005/8/layout/vList5"/>
    <dgm:cxn modelId="{FC100494-A120-46C8-88FC-65840475C4B6}" type="presOf" srcId="{9057BB3A-CE14-4048-A391-7224F1F4FF0B}" destId="{CC6FECA2-178B-46BF-B105-A541969F0739}" srcOrd="0" destOrd="2" presId="urn:microsoft.com/office/officeart/2005/8/layout/vList5"/>
    <dgm:cxn modelId="{62307B12-3B03-4C04-9CD0-CA77B95C5915}" srcId="{077CBC30-ECF5-4C25-8A44-320FEB99F097}" destId="{2B3F8FFA-CF2E-4D20-85DB-67D78188F2B8}" srcOrd="0" destOrd="0" parTransId="{8CA0A00C-64D8-4C78-AF55-F629BA7E3936}" sibTransId="{764B8E76-0CF2-4DA7-9644-8666A385014F}"/>
    <dgm:cxn modelId="{66AB8FEC-597A-49FE-952F-EBBDED600D84}" type="presParOf" srcId="{03BD515C-A97B-4E1A-AD53-B7964B53EB51}" destId="{E570E147-6D75-45D2-B32C-327CE4884D34}" srcOrd="0" destOrd="0" presId="urn:microsoft.com/office/officeart/2005/8/layout/vList5"/>
    <dgm:cxn modelId="{DF4A004E-6B87-4176-98F8-2CD3A4F7D7CD}" type="presParOf" srcId="{E570E147-6D75-45D2-B32C-327CE4884D34}" destId="{6BF65143-121A-4FC7-B873-C55B1F4BF69E}" srcOrd="0" destOrd="0" presId="urn:microsoft.com/office/officeart/2005/8/layout/vList5"/>
    <dgm:cxn modelId="{F545A7F7-04A1-4780-B6F0-4B0B2CD67471}" type="presParOf" srcId="{E570E147-6D75-45D2-B32C-327CE4884D34}" destId="{CC6FECA2-178B-46BF-B105-A541969F0739}" srcOrd="1" destOrd="0" presId="urn:microsoft.com/office/officeart/2005/8/layout/vList5"/>
    <dgm:cxn modelId="{1740A6F7-445D-4D60-93B9-A54B0E2055B6}" type="presParOf" srcId="{03BD515C-A97B-4E1A-AD53-B7964B53EB51}" destId="{D9D0AE9D-9727-47C1-9AF1-1E814334F9D0}" srcOrd="1" destOrd="0" presId="urn:microsoft.com/office/officeart/2005/8/layout/vList5"/>
    <dgm:cxn modelId="{1B5E19E3-89C0-45FD-B164-7CAB22122F14}" type="presParOf" srcId="{03BD515C-A97B-4E1A-AD53-B7964B53EB51}" destId="{7D1213D1-183B-47AE-81F8-FEFC8B0BE722}" srcOrd="2" destOrd="0" presId="urn:microsoft.com/office/officeart/2005/8/layout/vList5"/>
    <dgm:cxn modelId="{4B75475C-DB60-4711-959C-E398625BC30C}" type="presParOf" srcId="{7D1213D1-183B-47AE-81F8-FEFC8B0BE722}" destId="{C10BA030-9E96-4EDD-A4F6-C2586882EA3A}" srcOrd="0" destOrd="0" presId="urn:microsoft.com/office/officeart/2005/8/layout/vList5"/>
    <dgm:cxn modelId="{4223201C-CC13-4C08-8FEB-5CA2473FFAD1}" type="presParOf" srcId="{7D1213D1-183B-47AE-81F8-FEFC8B0BE722}" destId="{2D5AB527-D42A-48C7-820C-C6064BAD4C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F3C9FC-AADC-4328-A657-0C044E971E5B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77CBC30-ECF5-4C25-8A44-320FEB99F097}">
      <dgm:prSet phldrT="[Text]" custT="1"/>
      <dgm:spPr/>
      <dgm:t>
        <a:bodyPr/>
        <a:lstStyle/>
        <a:p>
          <a:r>
            <a:rPr lang="tr-TR" sz="2000" b="1" dirty="0" smtClean="0"/>
            <a:t>Map</a:t>
          </a:r>
          <a:endParaRPr lang="tr-TR" sz="2000" b="1" dirty="0"/>
        </a:p>
      </dgm:t>
    </dgm:pt>
    <dgm:pt modelId="{632A30B8-F5C1-4C0B-97C2-BEA88597AD51}" type="sibTrans" cxnId="{C3BC3088-1C65-4123-8F33-C4E98E750856}">
      <dgm:prSet/>
      <dgm:spPr/>
      <dgm:t>
        <a:bodyPr/>
        <a:lstStyle/>
        <a:p>
          <a:endParaRPr lang="tr-TR"/>
        </a:p>
      </dgm:t>
    </dgm:pt>
    <dgm:pt modelId="{3234E66A-987B-48F5-9664-08209FE90C7D}" type="parTrans" cxnId="{C3BC3088-1C65-4123-8F33-C4E98E750856}">
      <dgm:prSet/>
      <dgm:spPr/>
      <dgm:t>
        <a:bodyPr/>
        <a:lstStyle/>
        <a:p>
          <a:endParaRPr lang="tr-TR"/>
        </a:p>
      </dgm:t>
    </dgm:pt>
    <dgm:pt modelId="{2B3F8FFA-CF2E-4D20-85DB-67D78188F2B8}">
      <dgm:prSet phldrT="[Text]" custT="1"/>
      <dgm:spPr/>
      <dgm:t>
        <a:bodyPr/>
        <a:lstStyle/>
        <a:p>
          <a:r>
            <a:rPr lang="tr-TR" sz="1400" b="1" dirty="0" smtClean="0"/>
            <a:t>Storage </a:t>
          </a:r>
          <a:r>
            <a:rPr lang="tr-TR" sz="1400" b="1" dirty="0" err="1" smtClean="0"/>
            <a:t>Area</a:t>
          </a:r>
          <a:r>
            <a:rPr lang="tr-TR" sz="1400" b="1" dirty="0" smtClean="0"/>
            <a:t>: Storage 1</a:t>
          </a:r>
          <a:endParaRPr lang="tr-TR" sz="1400" b="1" dirty="0"/>
        </a:p>
      </dgm:t>
    </dgm:pt>
    <dgm:pt modelId="{764B8E76-0CF2-4DA7-9644-8666A385014F}" type="sibTrans" cxnId="{62307B12-3B03-4C04-9CD0-CA77B95C5915}">
      <dgm:prSet/>
      <dgm:spPr/>
      <dgm:t>
        <a:bodyPr/>
        <a:lstStyle/>
        <a:p>
          <a:endParaRPr lang="tr-TR"/>
        </a:p>
      </dgm:t>
    </dgm:pt>
    <dgm:pt modelId="{8CA0A00C-64D8-4C78-AF55-F629BA7E3936}" type="parTrans" cxnId="{62307B12-3B03-4C04-9CD0-CA77B95C5915}">
      <dgm:prSet/>
      <dgm:spPr/>
      <dgm:t>
        <a:bodyPr/>
        <a:lstStyle/>
        <a:p>
          <a:endParaRPr lang="tr-TR"/>
        </a:p>
      </dgm:t>
    </dgm:pt>
    <dgm:pt modelId="{24F620B1-E54A-4778-89C1-F81A90EEEA94}">
      <dgm:prSet phldrT="[Text]" custT="1"/>
      <dgm:spPr/>
      <dgm:t>
        <a:bodyPr/>
        <a:lstStyle/>
        <a:p>
          <a:endParaRPr lang="tr-TR" sz="2000" b="1" dirty="0" smtClean="0"/>
        </a:p>
        <a:p>
          <a:r>
            <a:rPr lang="tr-TR" sz="2000" b="1" dirty="0" smtClean="0"/>
            <a:t>Carcass Meat</a:t>
          </a:r>
        </a:p>
        <a:p>
          <a:endParaRPr lang="tr-TR" sz="2000" b="1" dirty="0"/>
        </a:p>
      </dgm:t>
    </dgm:pt>
    <dgm:pt modelId="{9352213E-758F-4752-BB4A-70619C880F28}" type="sibTrans" cxnId="{AC8CB416-9310-4F9C-9E39-560DE38512B7}">
      <dgm:prSet/>
      <dgm:spPr/>
      <dgm:t>
        <a:bodyPr/>
        <a:lstStyle/>
        <a:p>
          <a:endParaRPr lang="tr-TR"/>
        </a:p>
      </dgm:t>
    </dgm:pt>
    <dgm:pt modelId="{DAFEDA84-9E6C-4B28-9520-63F50449601E}" type="parTrans" cxnId="{AC8CB416-9310-4F9C-9E39-560DE38512B7}">
      <dgm:prSet/>
      <dgm:spPr/>
      <dgm:t>
        <a:bodyPr/>
        <a:lstStyle/>
        <a:p>
          <a:endParaRPr lang="tr-TR"/>
        </a:p>
      </dgm:t>
    </dgm:pt>
    <dgm:pt modelId="{14E12DA8-81B6-4A09-A70E-183DB5734A78}">
      <dgm:prSet phldrT="[Text]" custT="1"/>
      <dgm:spPr/>
      <dgm:t>
        <a:bodyPr/>
        <a:lstStyle/>
        <a:p>
          <a:r>
            <a:rPr lang="tr-TR" sz="1400" b="1" dirty="0" smtClean="0"/>
            <a:t>Storage </a:t>
          </a:r>
          <a:r>
            <a:rPr lang="tr-TR" sz="1400" b="1" dirty="0" err="1" smtClean="0"/>
            <a:t>Area</a:t>
          </a:r>
          <a:r>
            <a:rPr lang="tr-TR" sz="1400" b="1" dirty="0" smtClean="0"/>
            <a:t>: Storage 1</a:t>
          </a:r>
          <a:endParaRPr lang="tr-TR" sz="1400" b="1" dirty="0"/>
        </a:p>
      </dgm:t>
    </dgm:pt>
    <dgm:pt modelId="{85F9D0DC-41AA-4073-A097-8407DC719B7C}" type="sibTrans" cxnId="{1225043B-55D1-4B5D-82DA-4308CFC88094}">
      <dgm:prSet/>
      <dgm:spPr/>
      <dgm:t>
        <a:bodyPr/>
        <a:lstStyle/>
        <a:p>
          <a:endParaRPr lang="tr-TR"/>
        </a:p>
      </dgm:t>
    </dgm:pt>
    <dgm:pt modelId="{D10E350A-F597-4B09-A5D2-27689156039F}" type="parTrans" cxnId="{1225043B-55D1-4B5D-82DA-4308CFC88094}">
      <dgm:prSet/>
      <dgm:spPr/>
      <dgm:t>
        <a:bodyPr/>
        <a:lstStyle/>
        <a:p>
          <a:endParaRPr lang="tr-TR"/>
        </a:p>
      </dgm:t>
    </dgm:pt>
    <dgm:pt modelId="{F34004F6-8E20-4E3F-B784-A0005CC3580F}">
      <dgm:prSet custT="1"/>
      <dgm:spPr/>
      <dgm:t>
        <a:bodyPr/>
        <a:lstStyle/>
        <a:p>
          <a:r>
            <a:rPr lang="en-US" sz="1400" b="1" dirty="0" smtClean="0"/>
            <a:t>Stocking Time: at most 1 day </a:t>
          </a:r>
          <a:endParaRPr lang="tr-TR" sz="1400" b="1" dirty="0" smtClean="0"/>
        </a:p>
      </dgm:t>
    </dgm:pt>
    <dgm:pt modelId="{7778780F-EF99-40A3-80CA-D37841BFECA6}" type="parTrans" cxnId="{244E0472-E3FD-4667-93B5-CAB80655041C}">
      <dgm:prSet/>
      <dgm:spPr/>
      <dgm:t>
        <a:bodyPr/>
        <a:lstStyle/>
        <a:p>
          <a:endParaRPr lang="tr-TR"/>
        </a:p>
      </dgm:t>
    </dgm:pt>
    <dgm:pt modelId="{9F570583-EE82-4BD6-AA11-8479B23670F5}" type="sibTrans" cxnId="{244E0472-E3FD-4667-93B5-CAB80655041C}">
      <dgm:prSet/>
      <dgm:spPr/>
      <dgm:t>
        <a:bodyPr/>
        <a:lstStyle/>
        <a:p>
          <a:endParaRPr lang="tr-TR"/>
        </a:p>
      </dgm:t>
    </dgm:pt>
    <dgm:pt modelId="{A455E947-AB0D-4C9D-B453-AFC0BEA4CBF5}">
      <dgm:prSet custT="1"/>
      <dgm:spPr/>
      <dgm:t>
        <a:bodyPr/>
        <a:lstStyle/>
        <a:p>
          <a:r>
            <a:rPr lang="en-US" sz="1400" b="1" dirty="0" smtClean="0"/>
            <a:t>Moving in Warehouse: 4 tones in a week</a:t>
          </a:r>
          <a:endParaRPr lang="tr-TR" sz="1400" b="1" dirty="0" smtClean="0"/>
        </a:p>
      </dgm:t>
    </dgm:pt>
    <dgm:pt modelId="{86D06BEE-CD4E-4172-8F1B-EDF48BA61825}" type="parTrans" cxnId="{10CD0167-7E6E-448C-B403-1592C0E3B6DE}">
      <dgm:prSet/>
      <dgm:spPr/>
      <dgm:t>
        <a:bodyPr/>
        <a:lstStyle/>
        <a:p>
          <a:endParaRPr lang="tr-TR"/>
        </a:p>
      </dgm:t>
    </dgm:pt>
    <dgm:pt modelId="{3E7BA582-4C15-49E8-A03D-BC6CCBE8BADD}" type="sibTrans" cxnId="{10CD0167-7E6E-448C-B403-1592C0E3B6DE}">
      <dgm:prSet/>
      <dgm:spPr/>
      <dgm:t>
        <a:bodyPr/>
        <a:lstStyle/>
        <a:p>
          <a:endParaRPr lang="tr-TR"/>
        </a:p>
      </dgm:t>
    </dgm:pt>
    <dgm:pt modelId="{24C651E1-01B6-46B2-8929-CF6875FE01A9}">
      <dgm:prSet custT="1"/>
      <dgm:spPr/>
      <dgm:t>
        <a:bodyPr/>
        <a:lstStyle/>
        <a:p>
          <a:r>
            <a:rPr lang="fi-FI" sz="1400" b="1" dirty="0" smtClean="0"/>
            <a:t>On 1 Pallet: average 400 kg</a:t>
          </a:r>
          <a:endParaRPr lang="tr-TR" sz="1400" b="1" dirty="0" smtClean="0"/>
        </a:p>
      </dgm:t>
    </dgm:pt>
    <dgm:pt modelId="{905DAC0D-1D1B-4C5B-9914-08A08E3E0535}" type="parTrans" cxnId="{398C655C-B10B-4673-81C9-C368BDAA1713}">
      <dgm:prSet/>
      <dgm:spPr/>
      <dgm:t>
        <a:bodyPr/>
        <a:lstStyle/>
        <a:p>
          <a:endParaRPr lang="tr-TR"/>
        </a:p>
      </dgm:t>
    </dgm:pt>
    <dgm:pt modelId="{EBC7C0FE-68C1-4120-9F67-B8BFD8168425}" type="sibTrans" cxnId="{398C655C-B10B-4673-81C9-C368BDAA1713}">
      <dgm:prSet/>
      <dgm:spPr/>
      <dgm:t>
        <a:bodyPr/>
        <a:lstStyle/>
        <a:p>
          <a:endParaRPr lang="tr-TR"/>
        </a:p>
      </dgm:t>
    </dgm:pt>
    <dgm:pt modelId="{21C2A35D-59A5-4F83-ABA8-89CAB5C17861}">
      <dgm:prSet custT="1"/>
      <dgm:spPr/>
      <dgm:t>
        <a:bodyPr/>
        <a:lstStyle/>
        <a:p>
          <a:endParaRPr lang="tr-TR" sz="1400" b="1" dirty="0" smtClean="0"/>
        </a:p>
      </dgm:t>
    </dgm:pt>
    <dgm:pt modelId="{98496406-0EE1-4906-8620-481385445F33}" type="parTrans" cxnId="{CCE6C860-DF17-42CF-8028-FB564224F8A9}">
      <dgm:prSet/>
      <dgm:spPr/>
      <dgm:t>
        <a:bodyPr/>
        <a:lstStyle/>
        <a:p>
          <a:endParaRPr lang="tr-TR"/>
        </a:p>
      </dgm:t>
    </dgm:pt>
    <dgm:pt modelId="{5229A983-BB9E-4CD8-A060-4F532679F3C5}" type="sibTrans" cxnId="{CCE6C860-DF17-42CF-8028-FB564224F8A9}">
      <dgm:prSet/>
      <dgm:spPr/>
      <dgm:t>
        <a:bodyPr/>
        <a:lstStyle/>
        <a:p>
          <a:endParaRPr lang="tr-TR"/>
        </a:p>
      </dgm:t>
    </dgm:pt>
    <dgm:pt modelId="{0D9EBE1F-5139-49A4-9B2D-69ADC6F9B09C}">
      <dgm:prSet custT="1"/>
      <dgm:spPr/>
      <dgm:t>
        <a:bodyPr/>
        <a:lstStyle/>
        <a:p>
          <a:r>
            <a:rPr lang="en-US" sz="1400" b="1" dirty="0" smtClean="0"/>
            <a:t>Stocking Time: at most 1 day </a:t>
          </a:r>
          <a:endParaRPr lang="tr-TR" sz="1400" b="1" dirty="0" smtClean="0"/>
        </a:p>
      </dgm:t>
    </dgm:pt>
    <dgm:pt modelId="{EB3F6EFC-ED35-4311-8BE6-A82F71A0786F}" type="parTrans" cxnId="{F2066325-E5A6-45A4-AC85-BE3D1DB9C7C5}">
      <dgm:prSet/>
      <dgm:spPr/>
      <dgm:t>
        <a:bodyPr/>
        <a:lstStyle/>
        <a:p>
          <a:endParaRPr lang="tr-TR"/>
        </a:p>
      </dgm:t>
    </dgm:pt>
    <dgm:pt modelId="{97271D21-8F0A-4247-A5D1-FB7E6BA6A15E}" type="sibTrans" cxnId="{F2066325-E5A6-45A4-AC85-BE3D1DB9C7C5}">
      <dgm:prSet/>
      <dgm:spPr/>
      <dgm:t>
        <a:bodyPr/>
        <a:lstStyle/>
        <a:p>
          <a:endParaRPr lang="tr-TR"/>
        </a:p>
      </dgm:t>
    </dgm:pt>
    <dgm:pt modelId="{4BD02446-D7F1-480D-8FD6-D2BE8ECBD457}">
      <dgm:prSet custT="1"/>
      <dgm:spPr/>
      <dgm:t>
        <a:bodyPr/>
        <a:lstStyle/>
        <a:p>
          <a:r>
            <a:rPr lang="en-US" sz="1400" b="1" dirty="0" smtClean="0"/>
            <a:t>Moving in Warehouse: 4 tones in a week</a:t>
          </a:r>
          <a:endParaRPr lang="tr-TR" sz="1400" b="1" dirty="0" smtClean="0"/>
        </a:p>
      </dgm:t>
    </dgm:pt>
    <dgm:pt modelId="{E0B5F303-4001-4136-AECC-61C0C34E1827}" type="parTrans" cxnId="{7C327290-E160-4889-BD27-54025014F9C7}">
      <dgm:prSet/>
      <dgm:spPr/>
      <dgm:t>
        <a:bodyPr/>
        <a:lstStyle/>
        <a:p>
          <a:endParaRPr lang="tr-TR"/>
        </a:p>
      </dgm:t>
    </dgm:pt>
    <dgm:pt modelId="{54457E0A-0FA5-4433-9471-23E4C5EC0E35}" type="sibTrans" cxnId="{7C327290-E160-4889-BD27-54025014F9C7}">
      <dgm:prSet/>
      <dgm:spPr/>
      <dgm:t>
        <a:bodyPr/>
        <a:lstStyle/>
        <a:p>
          <a:endParaRPr lang="tr-TR"/>
        </a:p>
      </dgm:t>
    </dgm:pt>
    <dgm:pt modelId="{3C9A6996-9973-40A7-A68C-8F84FA5AB17B}">
      <dgm:prSet custT="1"/>
      <dgm:spPr/>
      <dgm:t>
        <a:bodyPr/>
        <a:lstStyle/>
        <a:p>
          <a:r>
            <a:rPr lang="en-US" sz="1400" b="1" dirty="0" smtClean="0"/>
            <a:t>On 1 Slide: average 5 pieces</a:t>
          </a:r>
          <a:endParaRPr lang="tr-TR" sz="1400" b="1" dirty="0" smtClean="0"/>
        </a:p>
      </dgm:t>
    </dgm:pt>
    <dgm:pt modelId="{96B08505-E5A8-4F9C-93D5-DF82DEEAFBF9}" type="parTrans" cxnId="{4EB8722B-2E2C-4E5F-9C88-25CF82E87DBD}">
      <dgm:prSet/>
      <dgm:spPr/>
      <dgm:t>
        <a:bodyPr/>
        <a:lstStyle/>
        <a:p>
          <a:endParaRPr lang="tr-TR"/>
        </a:p>
      </dgm:t>
    </dgm:pt>
    <dgm:pt modelId="{DFA591E6-E3B5-4E2C-89E1-EED3A6B328F6}" type="sibTrans" cxnId="{4EB8722B-2E2C-4E5F-9C88-25CF82E87DBD}">
      <dgm:prSet/>
      <dgm:spPr/>
      <dgm:t>
        <a:bodyPr/>
        <a:lstStyle/>
        <a:p>
          <a:endParaRPr lang="tr-TR"/>
        </a:p>
      </dgm:t>
    </dgm:pt>
    <dgm:pt modelId="{A1928E57-1F45-4C0A-BF3B-5CE804A86CCC}">
      <dgm:prSet custT="1"/>
      <dgm:spPr/>
      <dgm:t>
        <a:bodyPr/>
        <a:lstStyle/>
        <a:p>
          <a:endParaRPr lang="tr-TR" sz="1400" b="1" dirty="0" smtClean="0"/>
        </a:p>
      </dgm:t>
    </dgm:pt>
    <dgm:pt modelId="{C32D8153-FED7-4A05-BC4D-BD47E43707ED}" type="parTrans" cxnId="{89FE34C2-CF37-43E6-BD53-498C57A3D01C}">
      <dgm:prSet/>
      <dgm:spPr/>
      <dgm:t>
        <a:bodyPr/>
        <a:lstStyle/>
        <a:p>
          <a:endParaRPr lang="tr-TR"/>
        </a:p>
      </dgm:t>
    </dgm:pt>
    <dgm:pt modelId="{927DD33A-381E-40D8-9B09-35D01B51B949}" type="sibTrans" cxnId="{89FE34C2-CF37-43E6-BD53-498C57A3D01C}">
      <dgm:prSet/>
      <dgm:spPr/>
      <dgm:t>
        <a:bodyPr/>
        <a:lstStyle/>
        <a:p>
          <a:endParaRPr lang="tr-TR"/>
        </a:p>
      </dgm:t>
    </dgm:pt>
    <dgm:pt modelId="{03BD515C-A97B-4E1A-AD53-B7964B53EB51}" type="pres">
      <dgm:prSet presAssocID="{86F3C9FC-AADC-4328-A657-0C044E971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70E147-6D75-45D2-B32C-327CE4884D34}" type="pres">
      <dgm:prSet presAssocID="{077CBC30-ECF5-4C25-8A44-320FEB99F097}" presName="linNode" presStyleCnt="0"/>
      <dgm:spPr/>
    </dgm:pt>
    <dgm:pt modelId="{6BF65143-121A-4FC7-B873-C55B1F4BF69E}" type="pres">
      <dgm:prSet presAssocID="{077CBC30-ECF5-4C25-8A44-320FEB99F09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6FECA2-178B-46BF-B105-A541969F0739}" type="pres">
      <dgm:prSet presAssocID="{077CBC30-ECF5-4C25-8A44-320FEB99F097}" presName="descendantText" presStyleLbl="alignAccFollowNode1" presStyleIdx="0" presStyleCnt="2" custScaleY="1177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D0AE9D-9727-47C1-9AF1-1E814334F9D0}" type="pres">
      <dgm:prSet presAssocID="{632A30B8-F5C1-4C0B-97C2-BEA88597AD51}" presName="sp" presStyleCnt="0"/>
      <dgm:spPr/>
    </dgm:pt>
    <dgm:pt modelId="{7D1213D1-183B-47AE-81F8-FEFC8B0BE722}" type="pres">
      <dgm:prSet presAssocID="{24F620B1-E54A-4778-89C1-F81A90EEEA94}" presName="linNode" presStyleCnt="0"/>
      <dgm:spPr/>
    </dgm:pt>
    <dgm:pt modelId="{C10BA030-9E96-4EDD-A4F6-C2586882EA3A}" type="pres">
      <dgm:prSet presAssocID="{24F620B1-E54A-4778-89C1-F81A90EEEA9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5AB527-D42A-48C7-820C-C6064BAD4C06}" type="pres">
      <dgm:prSet presAssocID="{24F620B1-E54A-4778-89C1-F81A90EEEA94}" presName="descendantText" presStyleLbl="alignAccFollowNode1" presStyleIdx="1" presStyleCnt="2" custScaleY="119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44E0472-E3FD-4667-93B5-CAB80655041C}" srcId="{077CBC30-ECF5-4C25-8A44-320FEB99F097}" destId="{F34004F6-8E20-4E3F-B784-A0005CC3580F}" srcOrd="1" destOrd="0" parTransId="{7778780F-EF99-40A3-80CA-D37841BFECA6}" sibTransId="{9F570583-EE82-4BD6-AA11-8479B23670F5}"/>
    <dgm:cxn modelId="{59812232-EC0C-4A7A-89A7-553A1B8D63B6}" type="presOf" srcId="{24F620B1-E54A-4778-89C1-F81A90EEEA94}" destId="{C10BA030-9E96-4EDD-A4F6-C2586882EA3A}" srcOrd="0" destOrd="0" presId="urn:microsoft.com/office/officeart/2005/8/layout/vList5"/>
    <dgm:cxn modelId="{537FEDA0-CCBC-49D2-971C-EDE8B427361E}" type="presOf" srcId="{21C2A35D-59A5-4F83-ABA8-89CAB5C17861}" destId="{CC6FECA2-178B-46BF-B105-A541969F0739}" srcOrd="0" destOrd="4" presId="urn:microsoft.com/office/officeart/2005/8/layout/vList5"/>
    <dgm:cxn modelId="{57C555D2-621A-4F71-8A71-FC2B819621D2}" type="presOf" srcId="{A455E947-AB0D-4C9D-B453-AFC0BEA4CBF5}" destId="{CC6FECA2-178B-46BF-B105-A541969F0739}" srcOrd="0" destOrd="2" presId="urn:microsoft.com/office/officeart/2005/8/layout/vList5"/>
    <dgm:cxn modelId="{4E35B530-ECBD-4A77-B17C-CDB2078D56EC}" type="presOf" srcId="{4BD02446-D7F1-480D-8FD6-D2BE8ECBD457}" destId="{2D5AB527-D42A-48C7-820C-C6064BAD4C06}" srcOrd="0" destOrd="2" presId="urn:microsoft.com/office/officeart/2005/8/layout/vList5"/>
    <dgm:cxn modelId="{C3BC3088-1C65-4123-8F33-C4E98E750856}" srcId="{86F3C9FC-AADC-4328-A657-0C044E971E5B}" destId="{077CBC30-ECF5-4C25-8A44-320FEB99F097}" srcOrd="0" destOrd="0" parTransId="{3234E66A-987B-48F5-9664-08209FE90C7D}" sibTransId="{632A30B8-F5C1-4C0B-97C2-BEA88597AD51}"/>
    <dgm:cxn modelId="{AC8CB416-9310-4F9C-9E39-560DE38512B7}" srcId="{86F3C9FC-AADC-4328-A657-0C044E971E5B}" destId="{24F620B1-E54A-4778-89C1-F81A90EEEA94}" srcOrd="1" destOrd="0" parTransId="{DAFEDA84-9E6C-4B28-9520-63F50449601E}" sibTransId="{9352213E-758F-4752-BB4A-70619C880F28}"/>
    <dgm:cxn modelId="{2C3C3BEE-4D89-4C91-86B0-6ED2C2570263}" type="presOf" srcId="{2B3F8FFA-CF2E-4D20-85DB-67D78188F2B8}" destId="{CC6FECA2-178B-46BF-B105-A541969F0739}" srcOrd="0" destOrd="0" presId="urn:microsoft.com/office/officeart/2005/8/layout/vList5"/>
    <dgm:cxn modelId="{89FE34C2-CF37-43E6-BD53-498C57A3D01C}" srcId="{24F620B1-E54A-4778-89C1-F81A90EEEA94}" destId="{A1928E57-1F45-4C0A-BF3B-5CE804A86CCC}" srcOrd="4" destOrd="0" parTransId="{C32D8153-FED7-4A05-BC4D-BD47E43707ED}" sibTransId="{927DD33A-381E-40D8-9B09-35D01B51B949}"/>
    <dgm:cxn modelId="{1225043B-55D1-4B5D-82DA-4308CFC88094}" srcId="{24F620B1-E54A-4778-89C1-F81A90EEEA94}" destId="{14E12DA8-81B6-4A09-A70E-183DB5734A78}" srcOrd="0" destOrd="0" parTransId="{D10E350A-F597-4B09-A5D2-27689156039F}" sibTransId="{85F9D0DC-41AA-4073-A097-8407DC719B7C}"/>
    <dgm:cxn modelId="{4EB8722B-2E2C-4E5F-9C88-25CF82E87DBD}" srcId="{24F620B1-E54A-4778-89C1-F81A90EEEA94}" destId="{3C9A6996-9973-40A7-A68C-8F84FA5AB17B}" srcOrd="3" destOrd="0" parTransId="{96B08505-E5A8-4F9C-93D5-DF82DEEAFBF9}" sibTransId="{DFA591E6-E3B5-4E2C-89E1-EED3A6B328F6}"/>
    <dgm:cxn modelId="{71EF1C93-0880-4A0E-AB5A-0A537215AF34}" type="presOf" srcId="{A1928E57-1F45-4C0A-BF3B-5CE804A86CCC}" destId="{2D5AB527-D42A-48C7-820C-C6064BAD4C06}" srcOrd="0" destOrd="4" presId="urn:microsoft.com/office/officeart/2005/8/layout/vList5"/>
    <dgm:cxn modelId="{CCE6C860-DF17-42CF-8028-FB564224F8A9}" srcId="{077CBC30-ECF5-4C25-8A44-320FEB99F097}" destId="{21C2A35D-59A5-4F83-ABA8-89CAB5C17861}" srcOrd="4" destOrd="0" parTransId="{98496406-0EE1-4906-8620-481385445F33}" sibTransId="{5229A983-BB9E-4CD8-A060-4F532679F3C5}"/>
    <dgm:cxn modelId="{10CD0167-7E6E-448C-B403-1592C0E3B6DE}" srcId="{077CBC30-ECF5-4C25-8A44-320FEB99F097}" destId="{A455E947-AB0D-4C9D-B453-AFC0BEA4CBF5}" srcOrd="2" destOrd="0" parTransId="{86D06BEE-CD4E-4172-8F1B-EDF48BA61825}" sibTransId="{3E7BA582-4C15-49E8-A03D-BC6CCBE8BADD}"/>
    <dgm:cxn modelId="{84C64DE0-A626-43BC-B97D-A2EE18A6B3CC}" type="presOf" srcId="{14E12DA8-81B6-4A09-A70E-183DB5734A78}" destId="{2D5AB527-D42A-48C7-820C-C6064BAD4C06}" srcOrd="0" destOrd="0" presId="urn:microsoft.com/office/officeart/2005/8/layout/vList5"/>
    <dgm:cxn modelId="{EA619DBC-7DC9-48F3-B4F7-C5BCB0D16A49}" type="presOf" srcId="{F34004F6-8E20-4E3F-B784-A0005CC3580F}" destId="{CC6FECA2-178B-46BF-B105-A541969F0739}" srcOrd="0" destOrd="1" presId="urn:microsoft.com/office/officeart/2005/8/layout/vList5"/>
    <dgm:cxn modelId="{4837AD7E-D08D-4E0F-B211-4DBB7642B664}" type="presOf" srcId="{077CBC30-ECF5-4C25-8A44-320FEB99F097}" destId="{6BF65143-121A-4FC7-B873-C55B1F4BF69E}" srcOrd="0" destOrd="0" presId="urn:microsoft.com/office/officeart/2005/8/layout/vList5"/>
    <dgm:cxn modelId="{62EBC486-60AD-434F-9D8E-E186E4C1A105}" type="presOf" srcId="{86F3C9FC-AADC-4328-A657-0C044E971E5B}" destId="{03BD515C-A97B-4E1A-AD53-B7964B53EB51}" srcOrd="0" destOrd="0" presId="urn:microsoft.com/office/officeart/2005/8/layout/vList5"/>
    <dgm:cxn modelId="{7C327290-E160-4889-BD27-54025014F9C7}" srcId="{24F620B1-E54A-4778-89C1-F81A90EEEA94}" destId="{4BD02446-D7F1-480D-8FD6-D2BE8ECBD457}" srcOrd="2" destOrd="0" parTransId="{E0B5F303-4001-4136-AECC-61C0C34E1827}" sibTransId="{54457E0A-0FA5-4433-9471-23E4C5EC0E35}"/>
    <dgm:cxn modelId="{B79C0D26-0382-4786-92AD-EDFFF1D3828B}" type="presOf" srcId="{0D9EBE1F-5139-49A4-9B2D-69ADC6F9B09C}" destId="{2D5AB527-D42A-48C7-820C-C6064BAD4C06}" srcOrd="0" destOrd="1" presId="urn:microsoft.com/office/officeart/2005/8/layout/vList5"/>
    <dgm:cxn modelId="{F2066325-E5A6-45A4-AC85-BE3D1DB9C7C5}" srcId="{24F620B1-E54A-4778-89C1-F81A90EEEA94}" destId="{0D9EBE1F-5139-49A4-9B2D-69ADC6F9B09C}" srcOrd="1" destOrd="0" parTransId="{EB3F6EFC-ED35-4311-8BE6-A82F71A0786F}" sibTransId="{97271D21-8F0A-4247-A5D1-FB7E6BA6A15E}"/>
    <dgm:cxn modelId="{FCF529D0-4DC8-464B-A70B-C5439B4557BE}" type="presOf" srcId="{3C9A6996-9973-40A7-A68C-8F84FA5AB17B}" destId="{2D5AB527-D42A-48C7-820C-C6064BAD4C06}" srcOrd="0" destOrd="3" presId="urn:microsoft.com/office/officeart/2005/8/layout/vList5"/>
    <dgm:cxn modelId="{398C655C-B10B-4673-81C9-C368BDAA1713}" srcId="{077CBC30-ECF5-4C25-8A44-320FEB99F097}" destId="{24C651E1-01B6-46B2-8929-CF6875FE01A9}" srcOrd="3" destOrd="0" parTransId="{905DAC0D-1D1B-4C5B-9914-08A08E3E0535}" sibTransId="{EBC7C0FE-68C1-4120-9F67-B8BFD8168425}"/>
    <dgm:cxn modelId="{62307B12-3B03-4C04-9CD0-CA77B95C5915}" srcId="{077CBC30-ECF5-4C25-8A44-320FEB99F097}" destId="{2B3F8FFA-CF2E-4D20-85DB-67D78188F2B8}" srcOrd="0" destOrd="0" parTransId="{8CA0A00C-64D8-4C78-AF55-F629BA7E3936}" sibTransId="{764B8E76-0CF2-4DA7-9644-8666A385014F}"/>
    <dgm:cxn modelId="{909B4E28-B72A-46FB-B88C-D816A250B6E9}" type="presOf" srcId="{24C651E1-01B6-46B2-8929-CF6875FE01A9}" destId="{CC6FECA2-178B-46BF-B105-A541969F0739}" srcOrd="0" destOrd="3" presId="urn:microsoft.com/office/officeart/2005/8/layout/vList5"/>
    <dgm:cxn modelId="{29D0AC3E-5E3E-4596-B51F-CBBB5C82878E}" type="presParOf" srcId="{03BD515C-A97B-4E1A-AD53-B7964B53EB51}" destId="{E570E147-6D75-45D2-B32C-327CE4884D34}" srcOrd="0" destOrd="0" presId="urn:microsoft.com/office/officeart/2005/8/layout/vList5"/>
    <dgm:cxn modelId="{ED14C136-3F3C-4500-81ED-FC4D2EA48ED9}" type="presParOf" srcId="{E570E147-6D75-45D2-B32C-327CE4884D34}" destId="{6BF65143-121A-4FC7-B873-C55B1F4BF69E}" srcOrd="0" destOrd="0" presId="urn:microsoft.com/office/officeart/2005/8/layout/vList5"/>
    <dgm:cxn modelId="{34C88B48-F8D9-43F0-A8A4-3D821CF1BC68}" type="presParOf" srcId="{E570E147-6D75-45D2-B32C-327CE4884D34}" destId="{CC6FECA2-178B-46BF-B105-A541969F0739}" srcOrd="1" destOrd="0" presId="urn:microsoft.com/office/officeart/2005/8/layout/vList5"/>
    <dgm:cxn modelId="{1ACDE201-3747-4147-8C5C-A85A23BDAFAA}" type="presParOf" srcId="{03BD515C-A97B-4E1A-AD53-B7964B53EB51}" destId="{D9D0AE9D-9727-47C1-9AF1-1E814334F9D0}" srcOrd="1" destOrd="0" presId="urn:microsoft.com/office/officeart/2005/8/layout/vList5"/>
    <dgm:cxn modelId="{B86A1E89-6BB1-4F62-B4BD-EB31FEBF91C9}" type="presParOf" srcId="{03BD515C-A97B-4E1A-AD53-B7964B53EB51}" destId="{7D1213D1-183B-47AE-81F8-FEFC8B0BE722}" srcOrd="2" destOrd="0" presId="urn:microsoft.com/office/officeart/2005/8/layout/vList5"/>
    <dgm:cxn modelId="{EE00505E-2855-4D11-ADCE-170578180B42}" type="presParOf" srcId="{7D1213D1-183B-47AE-81F8-FEFC8B0BE722}" destId="{C10BA030-9E96-4EDD-A4F6-C2586882EA3A}" srcOrd="0" destOrd="0" presId="urn:microsoft.com/office/officeart/2005/8/layout/vList5"/>
    <dgm:cxn modelId="{A65E108B-E017-44C0-983D-07CB9AC226CF}" type="presParOf" srcId="{7D1213D1-183B-47AE-81F8-FEFC8B0BE722}" destId="{2D5AB527-D42A-48C7-820C-C6064BAD4C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8E9D3-5A42-415B-8C3E-96245CF14E44}" type="doc">
      <dgm:prSet loTypeId="urn:microsoft.com/office/officeart/2005/8/layout/radial3" loCatId="cycl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D5631759-1166-4C47-AE93-A15B76D4603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 dirty="0"/>
        </a:p>
      </dgm:t>
    </dgm:pt>
    <dgm:pt modelId="{71DE78F1-6B8F-4790-BC16-1FE0F5AED56E}" type="parTrans" cxnId="{2C0B4681-E898-42F4-B633-03063F8B1955}">
      <dgm:prSet/>
      <dgm:spPr/>
      <dgm:t>
        <a:bodyPr/>
        <a:lstStyle/>
        <a:p>
          <a:endParaRPr lang="tr-TR"/>
        </a:p>
      </dgm:t>
    </dgm:pt>
    <dgm:pt modelId="{131F645F-3784-4783-8C49-1CB2B7D57BA4}" type="sibTrans" cxnId="{2C0B4681-E898-42F4-B633-03063F8B1955}">
      <dgm:prSet/>
      <dgm:spPr/>
      <dgm:t>
        <a:bodyPr/>
        <a:lstStyle/>
        <a:p>
          <a:endParaRPr lang="tr-TR"/>
        </a:p>
      </dgm:t>
    </dgm:pt>
    <dgm:pt modelId="{FCDAE92C-AE5E-42E9-86A6-D72FFA788D08}">
      <dgm:prSet phldrT="[Text]" custT="1"/>
      <dgm:spPr/>
      <dgm:t>
        <a:bodyPr/>
        <a:lstStyle/>
        <a:p>
          <a:r>
            <a:rPr lang="tr-TR" sz="1400" b="1" dirty="0" smtClean="0"/>
            <a:t>Established in 1991</a:t>
          </a:r>
          <a:endParaRPr lang="tr-TR" sz="1400" b="1" dirty="0"/>
        </a:p>
      </dgm:t>
    </dgm:pt>
    <dgm:pt modelId="{E262FF76-5A8D-4A6D-998B-230D7E8397C8}" type="parTrans" cxnId="{1A8A0DF6-9289-49B0-827D-827D839DFAA8}">
      <dgm:prSet/>
      <dgm:spPr/>
      <dgm:t>
        <a:bodyPr/>
        <a:lstStyle/>
        <a:p>
          <a:endParaRPr lang="tr-TR"/>
        </a:p>
      </dgm:t>
    </dgm:pt>
    <dgm:pt modelId="{DC89D758-FCEF-47D7-BAE5-32B71160D042}" type="sibTrans" cxnId="{1A8A0DF6-9289-49B0-827D-827D839DFAA8}">
      <dgm:prSet/>
      <dgm:spPr/>
      <dgm:t>
        <a:bodyPr/>
        <a:lstStyle/>
        <a:p>
          <a:endParaRPr lang="tr-TR"/>
        </a:p>
      </dgm:t>
    </dgm:pt>
    <dgm:pt modelId="{26C5B3A1-8BAF-4C54-9BC0-0265DCDFBFAA}">
      <dgm:prSet custT="1"/>
      <dgm:spPr/>
      <dgm:t>
        <a:bodyPr/>
        <a:lstStyle/>
        <a:p>
          <a:r>
            <a:rPr lang="tr-TR" sz="1400" b="1" dirty="0" smtClean="0"/>
            <a:t>Corporate business software</a:t>
          </a:r>
          <a:endParaRPr lang="tr-TR" sz="1400" b="1" dirty="0"/>
        </a:p>
      </dgm:t>
    </dgm:pt>
    <dgm:pt modelId="{EDE6BBAD-2BBE-4C38-8143-EB1F04A0EDAA}" type="parTrans" cxnId="{484CA7BE-35F5-40F2-813A-1A784B1AC0DF}">
      <dgm:prSet/>
      <dgm:spPr/>
      <dgm:t>
        <a:bodyPr/>
        <a:lstStyle/>
        <a:p>
          <a:endParaRPr lang="tr-TR"/>
        </a:p>
      </dgm:t>
    </dgm:pt>
    <dgm:pt modelId="{2A92B628-BB73-42B5-A5F5-2868D03EDE56}" type="sibTrans" cxnId="{484CA7BE-35F5-40F2-813A-1A784B1AC0DF}">
      <dgm:prSet/>
      <dgm:spPr/>
      <dgm:t>
        <a:bodyPr/>
        <a:lstStyle/>
        <a:p>
          <a:endParaRPr lang="tr-TR"/>
        </a:p>
      </dgm:t>
    </dgm:pt>
    <dgm:pt modelId="{1B4ADE18-3258-4389-81FD-7B3F9163505B}">
      <dgm:prSet custT="1"/>
      <dgm:spPr/>
      <dgm:t>
        <a:bodyPr/>
        <a:lstStyle/>
        <a:p>
          <a:r>
            <a:rPr lang="tr-TR" sz="1400" b="1" dirty="0" smtClean="0"/>
            <a:t>E</a:t>
          </a:r>
          <a:r>
            <a:rPr lang="en-US" sz="1400" b="1" dirty="0" err="1" smtClean="0"/>
            <a:t>nd</a:t>
          </a:r>
          <a:r>
            <a:rPr lang="en-US" sz="1400" b="1" dirty="0" smtClean="0"/>
            <a:t> to end business for 40.000 entities</a:t>
          </a:r>
          <a:endParaRPr lang="tr-TR" sz="1400" b="1" dirty="0"/>
        </a:p>
      </dgm:t>
    </dgm:pt>
    <dgm:pt modelId="{5B2C61EC-E7E2-4C2A-A3A5-5B2FD485A873}" type="parTrans" cxnId="{B6112560-C389-4B11-ABA9-F34F832AF36A}">
      <dgm:prSet/>
      <dgm:spPr/>
      <dgm:t>
        <a:bodyPr/>
        <a:lstStyle/>
        <a:p>
          <a:endParaRPr lang="tr-TR"/>
        </a:p>
      </dgm:t>
    </dgm:pt>
    <dgm:pt modelId="{961CDA1D-FF1F-4F1F-8FF2-44A1EB53DB78}" type="sibTrans" cxnId="{B6112560-C389-4B11-ABA9-F34F832AF36A}">
      <dgm:prSet/>
      <dgm:spPr/>
      <dgm:t>
        <a:bodyPr/>
        <a:lstStyle/>
        <a:p>
          <a:endParaRPr lang="tr-TR"/>
        </a:p>
      </dgm:t>
    </dgm:pt>
    <dgm:pt modelId="{04E69CF3-9428-474A-A69B-2C27DE734253}">
      <dgm:prSet custT="1"/>
      <dgm:spPr/>
      <dgm:t>
        <a:bodyPr/>
        <a:lstStyle/>
        <a:p>
          <a:r>
            <a:rPr lang="tr-TR" sz="1400" b="1" dirty="0" smtClean="0"/>
            <a:t>U</a:t>
          </a:r>
          <a:r>
            <a:rPr lang="en-US" sz="1400" b="1" dirty="0" smtClean="0"/>
            <a:t>se warehouse layout design module</a:t>
          </a:r>
          <a:endParaRPr lang="tr-TR" sz="1400" b="1" dirty="0"/>
        </a:p>
      </dgm:t>
    </dgm:pt>
    <dgm:pt modelId="{33984FCB-2965-4A4F-B64F-8A3413F5B5D7}" type="parTrans" cxnId="{6ADAD8D7-E6E3-44D8-B22A-1E7FD7F5BBD3}">
      <dgm:prSet/>
      <dgm:spPr/>
      <dgm:t>
        <a:bodyPr/>
        <a:lstStyle/>
        <a:p>
          <a:endParaRPr lang="tr-TR"/>
        </a:p>
      </dgm:t>
    </dgm:pt>
    <dgm:pt modelId="{E082769C-FCC8-4A88-80E7-F97958CE9E3D}" type="sibTrans" cxnId="{6ADAD8D7-E6E3-44D8-B22A-1E7FD7F5BBD3}">
      <dgm:prSet/>
      <dgm:spPr/>
      <dgm:t>
        <a:bodyPr/>
        <a:lstStyle/>
        <a:p>
          <a:endParaRPr lang="tr-TR"/>
        </a:p>
      </dgm:t>
    </dgm:pt>
    <dgm:pt modelId="{886F6952-E75C-4A99-B0DC-53C4497A4863}" type="pres">
      <dgm:prSet presAssocID="{4FE8E9D3-5A42-415B-8C3E-96245CF14E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DA72F7-4F80-40E8-9C6B-AEB24192B54F}" type="pres">
      <dgm:prSet presAssocID="{4FE8E9D3-5A42-415B-8C3E-96245CF14E44}" presName="radial" presStyleCnt="0">
        <dgm:presLayoutVars>
          <dgm:animLvl val="ctr"/>
        </dgm:presLayoutVars>
      </dgm:prSet>
      <dgm:spPr/>
      <dgm:t>
        <a:bodyPr/>
        <a:lstStyle/>
        <a:p>
          <a:endParaRPr lang="tr-TR"/>
        </a:p>
      </dgm:t>
    </dgm:pt>
    <dgm:pt modelId="{0ACD984C-3311-4949-B343-5B7160B32EF2}" type="pres">
      <dgm:prSet presAssocID="{D5631759-1166-4C47-AE93-A15B76D4603C}" presName="centerShape" presStyleLbl="vennNode1" presStyleIdx="0" presStyleCnt="5" custScaleX="49394" custScaleY="37044" custLinFactNeighborX="12092" custLinFactNeighborY="-1896"/>
      <dgm:spPr/>
      <dgm:t>
        <a:bodyPr/>
        <a:lstStyle/>
        <a:p>
          <a:endParaRPr lang="tr-TR"/>
        </a:p>
      </dgm:t>
    </dgm:pt>
    <dgm:pt modelId="{D340C9F2-DFD0-437C-BB5E-E3E82B4F7DBF}" type="pres">
      <dgm:prSet presAssocID="{FCDAE92C-AE5E-42E9-86A6-D72FFA788D08}" presName="node" presStyleLbl="vennNode1" presStyleIdx="1" presStyleCnt="5" custScaleX="117328" custRadScaleRad="165603" custRadScaleInc="-657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5B0472-1B2D-4185-BBF6-6A9C256AE5B5}" type="pres">
      <dgm:prSet presAssocID="{04E69CF3-9428-474A-A69B-2C27DE734253}" presName="node" presStyleLbl="vennNode1" presStyleIdx="2" presStyleCnt="5" custScaleX="186475" custScaleY="169147" custRadScaleRad="175872" custRadScaleInc="-46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2FEB31-B589-4505-A2BA-242FE75C8DF8}" type="pres">
      <dgm:prSet presAssocID="{26C5B3A1-8BAF-4C54-9BC0-0265DCDFBFAA}" presName="node" presStyleLbl="vennNode1" presStyleIdx="3" presStyleCnt="5" custRadScaleRad="169118" custRadScaleInc="610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AC371E-6FBA-421B-8596-832729E21879}" type="pres">
      <dgm:prSet presAssocID="{1B4ADE18-3258-4389-81FD-7B3F9163505B}" presName="node" presStyleLbl="vennNode1" presStyleIdx="4" presStyleCnt="5" custRadScaleRad="142342" custRadScaleInc="-27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7F5BBB1-84CF-44AE-ADF6-1FDA1CA6E09C}" type="presOf" srcId="{FCDAE92C-AE5E-42E9-86A6-D72FFA788D08}" destId="{D340C9F2-DFD0-437C-BB5E-E3E82B4F7DBF}" srcOrd="0" destOrd="0" presId="urn:microsoft.com/office/officeart/2005/8/layout/radial3"/>
    <dgm:cxn modelId="{1A8A0DF6-9289-49B0-827D-827D839DFAA8}" srcId="{D5631759-1166-4C47-AE93-A15B76D4603C}" destId="{FCDAE92C-AE5E-42E9-86A6-D72FFA788D08}" srcOrd="0" destOrd="0" parTransId="{E262FF76-5A8D-4A6D-998B-230D7E8397C8}" sibTransId="{DC89D758-FCEF-47D7-BAE5-32B71160D042}"/>
    <dgm:cxn modelId="{B6112560-C389-4B11-ABA9-F34F832AF36A}" srcId="{D5631759-1166-4C47-AE93-A15B76D4603C}" destId="{1B4ADE18-3258-4389-81FD-7B3F9163505B}" srcOrd="3" destOrd="0" parTransId="{5B2C61EC-E7E2-4C2A-A3A5-5B2FD485A873}" sibTransId="{961CDA1D-FF1F-4F1F-8FF2-44A1EB53DB78}"/>
    <dgm:cxn modelId="{5E69AA7D-0205-4D3C-9BA6-F71AF2EBF003}" type="presOf" srcId="{4FE8E9D3-5A42-415B-8C3E-96245CF14E44}" destId="{886F6952-E75C-4A99-B0DC-53C4497A4863}" srcOrd="0" destOrd="0" presId="urn:microsoft.com/office/officeart/2005/8/layout/radial3"/>
    <dgm:cxn modelId="{7A1D6806-0BF2-41E9-9B48-CB9B579ABEE2}" type="presOf" srcId="{D5631759-1166-4C47-AE93-A15B76D4603C}" destId="{0ACD984C-3311-4949-B343-5B7160B32EF2}" srcOrd="0" destOrd="0" presId="urn:microsoft.com/office/officeart/2005/8/layout/radial3"/>
    <dgm:cxn modelId="{484CA7BE-35F5-40F2-813A-1A784B1AC0DF}" srcId="{D5631759-1166-4C47-AE93-A15B76D4603C}" destId="{26C5B3A1-8BAF-4C54-9BC0-0265DCDFBFAA}" srcOrd="2" destOrd="0" parTransId="{EDE6BBAD-2BBE-4C38-8143-EB1F04A0EDAA}" sibTransId="{2A92B628-BB73-42B5-A5F5-2868D03EDE56}"/>
    <dgm:cxn modelId="{E00319FE-06AB-4391-BFF2-20C3A26C156E}" type="presOf" srcId="{1B4ADE18-3258-4389-81FD-7B3F9163505B}" destId="{BFAC371E-6FBA-421B-8596-832729E21879}" srcOrd="0" destOrd="0" presId="urn:microsoft.com/office/officeart/2005/8/layout/radial3"/>
    <dgm:cxn modelId="{6ADAD8D7-E6E3-44D8-B22A-1E7FD7F5BBD3}" srcId="{D5631759-1166-4C47-AE93-A15B76D4603C}" destId="{04E69CF3-9428-474A-A69B-2C27DE734253}" srcOrd="1" destOrd="0" parTransId="{33984FCB-2965-4A4F-B64F-8A3413F5B5D7}" sibTransId="{E082769C-FCC8-4A88-80E7-F97958CE9E3D}"/>
    <dgm:cxn modelId="{2C0B4681-E898-42F4-B633-03063F8B1955}" srcId="{4FE8E9D3-5A42-415B-8C3E-96245CF14E44}" destId="{D5631759-1166-4C47-AE93-A15B76D4603C}" srcOrd="0" destOrd="0" parTransId="{71DE78F1-6B8F-4790-BC16-1FE0F5AED56E}" sibTransId="{131F645F-3784-4783-8C49-1CB2B7D57BA4}"/>
    <dgm:cxn modelId="{37D5F572-FF83-405C-A9AA-0B8C04121DEA}" type="presOf" srcId="{26C5B3A1-8BAF-4C54-9BC0-0265DCDFBFAA}" destId="{8E2FEB31-B589-4505-A2BA-242FE75C8DF8}" srcOrd="0" destOrd="0" presId="urn:microsoft.com/office/officeart/2005/8/layout/radial3"/>
    <dgm:cxn modelId="{AF79BDD5-F9CC-4A36-8589-B2A2E5BF7D09}" type="presOf" srcId="{04E69CF3-9428-474A-A69B-2C27DE734253}" destId="{AA5B0472-1B2D-4185-BBF6-6A9C256AE5B5}" srcOrd="0" destOrd="0" presId="urn:microsoft.com/office/officeart/2005/8/layout/radial3"/>
    <dgm:cxn modelId="{6241165C-CFAA-4E3E-ADE6-FD92494C2CEF}" type="presParOf" srcId="{886F6952-E75C-4A99-B0DC-53C4497A4863}" destId="{62DA72F7-4F80-40E8-9C6B-AEB24192B54F}" srcOrd="0" destOrd="0" presId="urn:microsoft.com/office/officeart/2005/8/layout/radial3"/>
    <dgm:cxn modelId="{E3A4B6AD-AB04-4243-A10C-3AF11DF95D86}" type="presParOf" srcId="{62DA72F7-4F80-40E8-9C6B-AEB24192B54F}" destId="{0ACD984C-3311-4949-B343-5B7160B32EF2}" srcOrd="0" destOrd="0" presId="urn:microsoft.com/office/officeart/2005/8/layout/radial3"/>
    <dgm:cxn modelId="{6776B1DB-DAEB-4F8F-B74B-81A82B8EBA92}" type="presParOf" srcId="{62DA72F7-4F80-40E8-9C6B-AEB24192B54F}" destId="{D340C9F2-DFD0-437C-BB5E-E3E82B4F7DBF}" srcOrd="1" destOrd="0" presId="urn:microsoft.com/office/officeart/2005/8/layout/radial3"/>
    <dgm:cxn modelId="{34E1B158-3434-45E5-8558-914327AA6DFC}" type="presParOf" srcId="{62DA72F7-4F80-40E8-9C6B-AEB24192B54F}" destId="{AA5B0472-1B2D-4185-BBF6-6A9C256AE5B5}" srcOrd="2" destOrd="0" presId="urn:microsoft.com/office/officeart/2005/8/layout/radial3"/>
    <dgm:cxn modelId="{113BC134-4FFF-4700-BF12-44252AFFA0C1}" type="presParOf" srcId="{62DA72F7-4F80-40E8-9C6B-AEB24192B54F}" destId="{8E2FEB31-B589-4505-A2BA-242FE75C8DF8}" srcOrd="3" destOrd="0" presId="urn:microsoft.com/office/officeart/2005/8/layout/radial3"/>
    <dgm:cxn modelId="{2643F9E5-31F2-4750-901F-6E964F7FE75F}" type="presParOf" srcId="{62DA72F7-4F80-40E8-9C6B-AEB24192B54F}" destId="{BFAC371E-6FBA-421B-8596-832729E2187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81B82-BEE4-4745-9ED8-E4D16AF7A88F}" type="doc">
      <dgm:prSet loTypeId="urn:microsoft.com/office/officeart/2005/8/layout/arrow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2AB4A7A-11E8-4821-B799-6DD8ECF620C6}">
      <dgm:prSet phldrT="[Text]" custT="1"/>
      <dgm:spPr/>
      <dgm:t>
        <a:bodyPr/>
        <a:lstStyle/>
        <a:p>
          <a:r>
            <a:rPr lang="tr-TR" sz="1400" b="1" dirty="0" smtClean="0"/>
            <a:t>Efficient use of space</a:t>
          </a:r>
          <a:endParaRPr lang="tr-TR" sz="1400" b="1" dirty="0"/>
        </a:p>
      </dgm:t>
    </dgm:pt>
    <dgm:pt modelId="{67E9CCF7-038A-45B9-9323-CDCB05BE73B1}" type="parTrans" cxnId="{7E715DD0-4532-4D9F-A8EC-0D41F4530BE8}">
      <dgm:prSet/>
      <dgm:spPr/>
      <dgm:t>
        <a:bodyPr/>
        <a:lstStyle/>
        <a:p>
          <a:endParaRPr lang="tr-TR"/>
        </a:p>
      </dgm:t>
    </dgm:pt>
    <dgm:pt modelId="{206C0180-6313-4C62-B2EF-ACB76C6DE232}" type="sibTrans" cxnId="{7E715DD0-4532-4D9F-A8EC-0D41F4530BE8}">
      <dgm:prSet/>
      <dgm:spPr/>
      <dgm:t>
        <a:bodyPr/>
        <a:lstStyle/>
        <a:p>
          <a:endParaRPr lang="tr-TR"/>
        </a:p>
      </dgm:t>
    </dgm:pt>
    <dgm:pt modelId="{ED157C8E-4690-4FD9-A46C-475AEE8FAF15}">
      <dgm:prSet custT="1"/>
      <dgm:spPr/>
      <dgm:t>
        <a:bodyPr/>
        <a:lstStyle/>
        <a:p>
          <a:endParaRPr lang="tr-TR" sz="1400" dirty="0"/>
        </a:p>
      </dgm:t>
    </dgm:pt>
    <dgm:pt modelId="{BA7B6125-87F0-4932-B84D-2D0927ECB3EE}" type="parTrans" cxnId="{18754A14-1326-4DA2-A896-C9C21AECED79}">
      <dgm:prSet/>
      <dgm:spPr/>
      <dgm:t>
        <a:bodyPr/>
        <a:lstStyle/>
        <a:p>
          <a:endParaRPr lang="tr-TR"/>
        </a:p>
      </dgm:t>
    </dgm:pt>
    <dgm:pt modelId="{710CEBDB-95E2-44D2-9AFE-A372DE3308A9}" type="sibTrans" cxnId="{18754A14-1326-4DA2-A896-C9C21AECED79}">
      <dgm:prSet/>
      <dgm:spPr/>
      <dgm:t>
        <a:bodyPr/>
        <a:lstStyle/>
        <a:p>
          <a:endParaRPr lang="tr-TR"/>
        </a:p>
      </dgm:t>
    </dgm:pt>
    <dgm:pt modelId="{F1B2420E-5105-496B-9650-A55763E3AD08}">
      <dgm:prSet custT="1"/>
      <dgm:spPr/>
      <dgm:t>
        <a:bodyPr/>
        <a:lstStyle/>
        <a:p>
          <a:r>
            <a:rPr lang="tr-TR" sz="1400" b="1" dirty="0" smtClean="0"/>
            <a:t>Product </a:t>
          </a:r>
          <a:r>
            <a:rPr lang="tr-TR" sz="1400" b="1" dirty="0" err="1" smtClean="0"/>
            <a:t>Addressing</a:t>
          </a:r>
          <a:endParaRPr lang="tr-TR" sz="1400" b="1" dirty="0"/>
        </a:p>
      </dgm:t>
    </dgm:pt>
    <dgm:pt modelId="{92E98D8A-BB5F-4F5D-8C25-8975E0D213BF}" type="parTrans" cxnId="{51C8D70E-0139-48DC-9CFF-7F14891F4ABF}">
      <dgm:prSet/>
      <dgm:spPr/>
      <dgm:t>
        <a:bodyPr/>
        <a:lstStyle/>
        <a:p>
          <a:endParaRPr lang="tr-TR"/>
        </a:p>
      </dgm:t>
    </dgm:pt>
    <dgm:pt modelId="{77FBB835-0606-400D-B13D-5885A12159DC}" type="sibTrans" cxnId="{51C8D70E-0139-48DC-9CFF-7F14891F4ABF}">
      <dgm:prSet/>
      <dgm:spPr/>
      <dgm:t>
        <a:bodyPr/>
        <a:lstStyle/>
        <a:p>
          <a:endParaRPr lang="tr-TR"/>
        </a:p>
      </dgm:t>
    </dgm:pt>
    <dgm:pt modelId="{F612AF67-E288-4437-917D-8ABBBBDCA19D}">
      <dgm:prSet custT="1"/>
      <dgm:spPr/>
      <dgm:t>
        <a:bodyPr/>
        <a:lstStyle/>
        <a:p>
          <a:r>
            <a:rPr lang="tr-TR" sz="1400" b="1" dirty="0" smtClean="0"/>
            <a:t>FIFO Strategy</a:t>
          </a:r>
          <a:endParaRPr lang="tr-TR" sz="1400" b="1" dirty="0"/>
        </a:p>
      </dgm:t>
    </dgm:pt>
    <dgm:pt modelId="{28ACEF0E-5457-4062-BC76-D3DBF20B1AE3}" type="parTrans" cxnId="{5D32F1A0-2CDB-4647-A756-1E9F54CCECFD}">
      <dgm:prSet/>
      <dgm:spPr/>
      <dgm:t>
        <a:bodyPr/>
        <a:lstStyle/>
        <a:p>
          <a:endParaRPr lang="tr-TR"/>
        </a:p>
      </dgm:t>
    </dgm:pt>
    <dgm:pt modelId="{C4842F10-1B5A-407D-BBBF-FCC445D1C04A}" type="sibTrans" cxnId="{5D32F1A0-2CDB-4647-A756-1E9F54CCECFD}">
      <dgm:prSet/>
      <dgm:spPr/>
      <dgm:t>
        <a:bodyPr/>
        <a:lstStyle/>
        <a:p>
          <a:endParaRPr lang="tr-TR"/>
        </a:p>
      </dgm:t>
    </dgm:pt>
    <dgm:pt modelId="{947A22EF-21BC-43A1-B6A1-A4FEDC2D841B}">
      <dgm:prSet phldrT="[Text]" custT="1"/>
      <dgm:spPr/>
      <dgm:t>
        <a:bodyPr/>
        <a:lstStyle/>
        <a:p>
          <a:r>
            <a:rPr lang="tr-TR" sz="1300" b="1" dirty="0" smtClean="0"/>
            <a:t>Disordered products/vehicles/equipments</a:t>
          </a:r>
          <a:endParaRPr lang="tr-TR" sz="1300" b="1" dirty="0"/>
        </a:p>
      </dgm:t>
    </dgm:pt>
    <dgm:pt modelId="{ABE53F9E-78F8-4D90-AE05-4354C33D4C25}" type="parTrans" cxnId="{87784010-A1E4-4C7A-92E7-06D7B432813F}">
      <dgm:prSet/>
      <dgm:spPr/>
      <dgm:t>
        <a:bodyPr/>
        <a:lstStyle/>
        <a:p>
          <a:endParaRPr lang="tr-TR"/>
        </a:p>
      </dgm:t>
    </dgm:pt>
    <dgm:pt modelId="{8D03BA1A-E8FD-499A-BF4D-0B1C074DA80D}" type="sibTrans" cxnId="{87784010-A1E4-4C7A-92E7-06D7B432813F}">
      <dgm:prSet/>
      <dgm:spPr/>
      <dgm:t>
        <a:bodyPr/>
        <a:lstStyle/>
        <a:p>
          <a:endParaRPr lang="tr-TR"/>
        </a:p>
      </dgm:t>
    </dgm:pt>
    <dgm:pt modelId="{C5022AB4-5107-441D-9BA2-558A8626D970}">
      <dgm:prSet custT="1"/>
      <dgm:spPr/>
      <dgm:t>
        <a:bodyPr/>
        <a:lstStyle/>
        <a:p>
          <a:r>
            <a:rPr lang="tr-TR" sz="1400" b="1" dirty="0" smtClean="0"/>
            <a:t>Order Picking</a:t>
          </a:r>
          <a:endParaRPr lang="tr-TR" sz="1400" b="1" dirty="0"/>
        </a:p>
      </dgm:t>
    </dgm:pt>
    <dgm:pt modelId="{52E73BB0-4A77-4F52-BCD7-1608D406382A}" type="parTrans" cxnId="{CC23F9C2-3B70-4D63-9D02-891EE915E4F5}">
      <dgm:prSet/>
      <dgm:spPr/>
      <dgm:t>
        <a:bodyPr/>
        <a:lstStyle/>
        <a:p>
          <a:endParaRPr lang="tr-TR"/>
        </a:p>
      </dgm:t>
    </dgm:pt>
    <dgm:pt modelId="{304A2AF6-8DAA-493A-A81A-B66B8810BA48}" type="sibTrans" cxnId="{CC23F9C2-3B70-4D63-9D02-891EE915E4F5}">
      <dgm:prSet/>
      <dgm:spPr/>
      <dgm:t>
        <a:bodyPr/>
        <a:lstStyle/>
        <a:p>
          <a:endParaRPr lang="tr-TR"/>
        </a:p>
      </dgm:t>
    </dgm:pt>
    <dgm:pt modelId="{154B4B6E-C94A-4F99-84AB-14F6F41FF68C}">
      <dgm:prSet custT="1"/>
      <dgm:spPr/>
      <dgm:t>
        <a:bodyPr/>
        <a:lstStyle/>
        <a:p>
          <a:endParaRPr lang="tr-TR"/>
        </a:p>
      </dgm:t>
    </dgm:pt>
    <dgm:pt modelId="{06691527-7D93-4BF1-B558-9ACCBA977C85}" type="parTrans" cxnId="{E4A844CF-076A-4AC9-A360-C88399E72C12}">
      <dgm:prSet/>
      <dgm:spPr/>
      <dgm:t>
        <a:bodyPr/>
        <a:lstStyle/>
        <a:p>
          <a:endParaRPr lang="tr-TR"/>
        </a:p>
      </dgm:t>
    </dgm:pt>
    <dgm:pt modelId="{2B67A427-02B6-4C0D-81EF-507B3C37F161}" type="sibTrans" cxnId="{E4A844CF-076A-4AC9-A360-C88399E72C12}">
      <dgm:prSet/>
      <dgm:spPr/>
      <dgm:t>
        <a:bodyPr/>
        <a:lstStyle/>
        <a:p>
          <a:endParaRPr lang="tr-TR"/>
        </a:p>
      </dgm:t>
    </dgm:pt>
    <dgm:pt modelId="{5242D8B6-42D9-4F77-A4A8-42400A6164B6}">
      <dgm:prSet custT="1"/>
      <dgm:spPr/>
      <dgm:t>
        <a:bodyPr/>
        <a:lstStyle/>
        <a:p>
          <a:endParaRPr lang="tr-TR" sz="1400" b="1" dirty="0"/>
        </a:p>
      </dgm:t>
    </dgm:pt>
    <dgm:pt modelId="{659C8863-177F-4820-8C76-76B8FEE3F307}" type="parTrans" cxnId="{2C83625F-A582-4C52-B7FF-E0169FDBC700}">
      <dgm:prSet/>
      <dgm:spPr/>
      <dgm:t>
        <a:bodyPr/>
        <a:lstStyle/>
        <a:p>
          <a:endParaRPr lang="tr-TR"/>
        </a:p>
      </dgm:t>
    </dgm:pt>
    <dgm:pt modelId="{D0AB0BA7-CB14-46A0-9710-9115BFF865F7}" type="sibTrans" cxnId="{2C83625F-A582-4C52-B7FF-E0169FDBC700}">
      <dgm:prSet/>
      <dgm:spPr/>
      <dgm:t>
        <a:bodyPr/>
        <a:lstStyle/>
        <a:p>
          <a:endParaRPr lang="tr-TR"/>
        </a:p>
      </dgm:t>
    </dgm:pt>
    <dgm:pt modelId="{0C81D4AF-06D1-4A3D-9BA3-B54F52047754}" type="pres">
      <dgm:prSet presAssocID="{73A81B82-BEE4-4745-9ED8-E4D16AF7A88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BFA12C-969A-47AE-9831-8E79C60E36E5}" type="pres">
      <dgm:prSet presAssocID="{73A81B82-BEE4-4745-9ED8-E4D16AF7A88F}" presName="arrow" presStyleLbl="bgShp" presStyleIdx="0" presStyleCnt="1" custLinFactNeighborX="-457" custLinFactNeighborY="1623"/>
      <dgm:spPr/>
    </dgm:pt>
    <dgm:pt modelId="{55523177-4CE7-4337-83EB-E5F8A49D635A}" type="pres">
      <dgm:prSet presAssocID="{73A81B82-BEE4-4745-9ED8-E4D16AF7A88F}" presName="arrowDiagram5" presStyleCnt="0"/>
      <dgm:spPr/>
    </dgm:pt>
    <dgm:pt modelId="{B7223E9D-12AA-4C92-BED3-A64ECA85D208}" type="pres">
      <dgm:prSet presAssocID="{947A22EF-21BC-43A1-B6A1-A4FEDC2D841B}" presName="bullet5a" presStyleLbl="node1" presStyleIdx="0" presStyleCnt="5"/>
      <dgm:spPr/>
    </dgm:pt>
    <dgm:pt modelId="{1BEC7951-198A-4B90-A29C-9D39E70D39A3}" type="pres">
      <dgm:prSet presAssocID="{947A22EF-21BC-43A1-B6A1-A4FEDC2D841B}" presName="textBox5a" presStyleLbl="revTx" presStyleIdx="0" presStyleCnt="5" custScaleX="200948" custLinFactNeighborX="-6444" custLinFactNeighborY="72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6924B2-9D75-44DA-A9D5-2E49CF2D31DD}" type="pres">
      <dgm:prSet presAssocID="{32AB4A7A-11E8-4821-B799-6DD8ECF620C6}" presName="bullet5b" presStyleLbl="node1" presStyleIdx="1" presStyleCnt="5"/>
      <dgm:spPr/>
    </dgm:pt>
    <dgm:pt modelId="{42105C15-41A1-4884-A4F6-6377AC1EAE64}" type="pres">
      <dgm:prSet presAssocID="{32AB4A7A-11E8-4821-B799-6DD8ECF620C6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28399C-DFD0-4F55-8162-211D42E0F2E0}" type="pres">
      <dgm:prSet presAssocID="{F1B2420E-5105-496B-9650-A55763E3AD08}" presName="bullet5c" presStyleLbl="node1" presStyleIdx="2" presStyleCnt="5"/>
      <dgm:spPr/>
    </dgm:pt>
    <dgm:pt modelId="{7E52E3B1-3623-45EF-9834-69C473C2382B}" type="pres">
      <dgm:prSet presAssocID="{F1B2420E-5105-496B-9650-A55763E3AD0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9F691B-A397-4131-AB27-D6144157C87E}" type="pres">
      <dgm:prSet presAssocID="{F612AF67-E288-4437-917D-8ABBBBDCA19D}" presName="bullet5d" presStyleLbl="node1" presStyleIdx="3" presStyleCnt="5"/>
      <dgm:spPr/>
    </dgm:pt>
    <dgm:pt modelId="{F92CA15F-4CF3-434F-BF9B-8ADB4E18DD38}" type="pres">
      <dgm:prSet presAssocID="{F612AF67-E288-4437-917D-8ABBBBDCA19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7ED7F5-356D-449B-98A0-D96FC77A70A4}" type="pres">
      <dgm:prSet presAssocID="{C5022AB4-5107-441D-9BA2-558A8626D970}" presName="bullet5e" presStyleLbl="node1" presStyleIdx="4" presStyleCnt="5"/>
      <dgm:spPr/>
    </dgm:pt>
    <dgm:pt modelId="{0E4B09D7-5042-4A4A-A783-C5D37493D994}" type="pres">
      <dgm:prSet presAssocID="{C5022AB4-5107-441D-9BA2-558A8626D97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4A844CF-076A-4AC9-A360-C88399E72C12}" srcId="{73A81B82-BEE4-4745-9ED8-E4D16AF7A88F}" destId="{154B4B6E-C94A-4F99-84AB-14F6F41FF68C}" srcOrd="5" destOrd="0" parTransId="{06691527-7D93-4BF1-B558-9ACCBA977C85}" sibTransId="{2B67A427-02B6-4C0D-81EF-507B3C37F161}"/>
    <dgm:cxn modelId="{26B4567B-282E-4F79-A368-A20A4E85A84D}" type="presOf" srcId="{73A81B82-BEE4-4745-9ED8-E4D16AF7A88F}" destId="{0C81D4AF-06D1-4A3D-9BA3-B54F52047754}" srcOrd="0" destOrd="0" presId="urn:microsoft.com/office/officeart/2005/8/layout/arrow2"/>
    <dgm:cxn modelId="{89EA617E-DF46-4F63-82B3-00B82E7ABF79}" type="presOf" srcId="{32AB4A7A-11E8-4821-B799-6DD8ECF620C6}" destId="{42105C15-41A1-4884-A4F6-6377AC1EAE64}" srcOrd="0" destOrd="0" presId="urn:microsoft.com/office/officeart/2005/8/layout/arrow2"/>
    <dgm:cxn modelId="{2C83625F-A582-4C52-B7FF-E0169FDBC700}" srcId="{73A81B82-BEE4-4745-9ED8-E4D16AF7A88F}" destId="{5242D8B6-42D9-4F77-A4A8-42400A6164B6}" srcOrd="6" destOrd="0" parTransId="{659C8863-177F-4820-8C76-76B8FEE3F307}" sibTransId="{D0AB0BA7-CB14-46A0-9710-9115BFF865F7}"/>
    <dgm:cxn modelId="{2BBAB71A-A828-402C-A29E-C9EEE3052B6D}" type="presOf" srcId="{F612AF67-E288-4437-917D-8ABBBBDCA19D}" destId="{F92CA15F-4CF3-434F-BF9B-8ADB4E18DD38}" srcOrd="0" destOrd="0" presId="urn:microsoft.com/office/officeart/2005/8/layout/arrow2"/>
    <dgm:cxn modelId="{51C8D70E-0139-48DC-9CFF-7F14891F4ABF}" srcId="{73A81B82-BEE4-4745-9ED8-E4D16AF7A88F}" destId="{F1B2420E-5105-496B-9650-A55763E3AD08}" srcOrd="2" destOrd="0" parTransId="{92E98D8A-BB5F-4F5D-8C25-8975E0D213BF}" sibTransId="{77FBB835-0606-400D-B13D-5885A12159DC}"/>
    <dgm:cxn modelId="{C0DF8ACA-1F16-4022-BAB5-002C93292157}" type="presOf" srcId="{947A22EF-21BC-43A1-B6A1-A4FEDC2D841B}" destId="{1BEC7951-198A-4B90-A29C-9D39E70D39A3}" srcOrd="0" destOrd="0" presId="urn:microsoft.com/office/officeart/2005/8/layout/arrow2"/>
    <dgm:cxn modelId="{194BF4D4-AEB2-4656-8206-7D4690BCC9B6}" type="presOf" srcId="{F1B2420E-5105-496B-9650-A55763E3AD08}" destId="{7E52E3B1-3623-45EF-9834-69C473C2382B}" srcOrd="0" destOrd="0" presId="urn:microsoft.com/office/officeart/2005/8/layout/arrow2"/>
    <dgm:cxn modelId="{5D32F1A0-2CDB-4647-A756-1E9F54CCECFD}" srcId="{73A81B82-BEE4-4745-9ED8-E4D16AF7A88F}" destId="{F612AF67-E288-4437-917D-8ABBBBDCA19D}" srcOrd="3" destOrd="0" parTransId="{28ACEF0E-5457-4062-BC76-D3DBF20B1AE3}" sibTransId="{C4842F10-1B5A-407D-BBBF-FCC445D1C04A}"/>
    <dgm:cxn modelId="{18754A14-1326-4DA2-A896-C9C21AECED79}" srcId="{73A81B82-BEE4-4745-9ED8-E4D16AF7A88F}" destId="{ED157C8E-4690-4FD9-A46C-475AEE8FAF15}" srcOrd="7" destOrd="0" parTransId="{BA7B6125-87F0-4932-B84D-2D0927ECB3EE}" sibTransId="{710CEBDB-95E2-44D2-9AFE-A372DE3308A9}"/>
    <dgm:cxn modelId="{7E715DD0-4532-4D9F-A8EC-0D41F4530BE8}" srcId="{73A81B82-BEE4-4745-9ED8-E4D16AF7A88F}" destId="{32AB4A7A-11E8-4821-B799-6DD8ECF620C6}" srcOrd="1" destOrd="0" parTransId="{67E9CCF7-038A-45B9-9323-CDCB05BE73B1}" sibTransId="{206C0180-6313-4C62-B2EF-ACB76C6DE232}"/>
    <dgm:cxn modelId="{D844C6EE-14C0-40A3-B6BA-6BE1E11534BC}" type="presOf" srcId="{C5022AB4-5107-441D-9BA2-558A8626D970}" destId="{0E4B09D7-5042-4A4A-A783-C5D37493D994}" srcOrd="0" destOrd="0" presId="urn:microsoft.com/office/officeart/2005/8/layout/arrow2"/>
    <dgm:cxn modelId="{CC23F9C2-3B70-4D63-9D02-891EE915E4F5}" srcId="{73A81B82-BEE4-4745-9ED8-E4D16AF7A88F}" destId="{C5022AB4-5107-441D-9BA2-558A8626D970}" srcOrd="4" destOrd="0" parTransId="{52E73BB0-4A77-4F52-BCD7-1608D406382A}" sibTransId="{304A2AF6-8DAA-493A-A81A-B66B8810BA48}"/>
    <dgm:cxn modelId="{87784010-A1E4-4C7A-92E7-06D7B432813F}" srcId="{73A81B82-BEE4-4745-9ED8-E4D16AF7A88F}" destId="{947A22EF-21BC-43A1-B6A1-A4FEDC2D841B}" srcOrd="0" destOrd="0" parTransId="{ABE53F9E-78F8-4D90-AE05-4354C33D4C25}" sibTransId="{8D03BA1A-E8FD-499A-BF4D-0B1C074DA80D}"/>
    <dgm:cxn modelId="{7C5DC518-52B8-4D89-ACF7-E2539CB01B24}" type="presParOf" srcId="{0C81D4AF-06D1-4A3D-9BA3-B54F52047754}" destId="{B6BFA12C-969A-47AE-9831-8E79C60E36E5}" srcOrd="0" destOrd="0" presId="urn:microsoft.com/office/officeart/2005/8/layout/arrow2"/>
    <dgm:cxn modelId="{5EEFD41C-9B77-4DB0-8C73-02690B1DD5EB}" type="presParOf" srcId="{0C81D4AF-06D1-4A3D-9BA3-B54F52047754}" destId="{55523177-4CE7-4337-83EB-E5F8A49D635A}" srcOrd="1" destOrd="0" presId="urn:microsoft.com/office/officeart/2005/8/layout/arrow2"/>
    <dgm:cxn modelId="{E4C4E4AB-AB9A-4E6D-B281-06FB3E367684}" type="presParOf" srcId="{55523177-4CE7-4337-83EB-E5F8A49D635A}" destId="{B7223E9D-12AA-4C92-BED3-A64ECA85D208}" srcOrd="0" destOrd="0" presId="urn:microsoft.com/office/officeart/2005/8/layout/arrow2"/>
    <dgm:cxn modelId="{451607D3-7B3A-469A-B5BF-AC6AF580EBDF}" type="presParOf" srcId="{55523177-4CE7-4337-83EB-E5F8A49D635A}" destId="{1BEC7951-198A-4B90-A29C-9D39E70D39A3}" srcOrd="1" destOrd="0" presId="urn:microsoft.com/office/officeart/2005/8/layout/arrow2"/>
    <dgm:cxn modelId="{57ED4EBC-A545-4AD3-B709-2F53993DFF0D}" type="presParOf" srcId="{55523177-4CE7-4337-83EB-E5F8A49D635A}" destId="{416924B2-9D75-44DA-A9D5-2E49CF2D31DD}" srcOrd="2" destOrd="0" presId="urn:microsoft.com/office/officeart/2005/8/layout/arrow2"/>
    <dgm:cxn modelId="{4228C99D-84EE-40D6-BCFB-6F3ABFAABE66}" type="presParOf" srcId="{55523177-4CE7-4337-83EB-E5F8A49D635A}" destId="{42105C15-41A1-4884-A4F6-6377AC1EAE64}" srcOrd="3" destOrd="0" presId="urn:microsoft.com/office/officeart/2005/8/layout/arrow2"/>
    <dgm:cxn modelId="{481A60DC-1304-4B2C-A1FD-890D19D7116D}" type="presParOf" srcId="{55523177-4CE7-4337-83EB-E5F8A49D635A}" destId="{C128399C-DFD0-4F55-8162-211D42E0F2E0}" srcOrd="4" destOrd="0" presId="urn:microsoft.com/office/officeart/2005/8/layout/arrow2"/>
    <dgm:cxn modelId="{F98F860D-CC3A-44C3-B5FE-9F31D79E0C54}" type="presParOf" srcId="{55523177-4CE7-4337-83EB-E5F8A49D635A}" destId="{7E52E3B1-3623-45EF-9834-69C473C2382B}" srcOrd="5" destOrd="0" presId="urn:microsoft.com/office/officeart/2005/8/layout/arrow2"/>
    <dgm:cxn modelId="{2791C0EC-7BC0-4F70-87DC-72CFA93D452E}" type="presParOf" srcId="{55523177-4CE7-4337-83EB-E5F8A49D635A}" destId="{D29F691B-A397-4131-AB27-D6144157C87E}" srcOrd="6" destOrd="0" presId="urn:microsoft.com/office/officeart/2005/8/layout/arrow2"/>
    <dgm:cxn modelId="{7D6009BF-6E41-4E84-B816-982B1A80B8B6}" type="presParOf" srcId="{55523177-4CE7-4337-83EB-E5F8A49D635A}" destId="{F92CA15F-4CF3-434F-BF9B-8ADB4E18DD38}" srcOrd="7" destOrd="0" presId="urn:microsoft.com/office/officeart/2005/8/layout/arrow2"/>
    <dgm:cxn modelId="{22A2EF2F-F688-4F39-B095-297DD2101BF0}" type="presParOf" srcId="{55523177-4CE7-4337-83EB-E5F8A49D635A}" destId="{587ED7F5-356D-449B-98A0-D96FC77A70A4}" srcOrd="8" destOrd="0" presId="urn:microsoft.com/office/officeart/2005/8/layout/arrow2"/>
    <dgm:cxn modelId="{4AEFE735-BD5E-4C52-9A1F-611F59C83C27}" type="presParOf" srcId="{55523177-4CE7-4337-83EB-E5F8A49D635A}" destId="{0E4B09D7-5042-4A4A-A783-C5D37493D99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71FFA9-EED6-4E81-B005-CEC2E6E18FD4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DC1487F-49BC-43E7-852C-32DEADECC93A}">
      <dgm:prSet phldrT="[Text]" custT="1"/>
      <dgm:spPr/>
      <dgm:t>
        <a:bodyPr/>
        <a:lstStyle/>
        <a:p>
          <a:r>
            <a:rPr lang="tr-TR" sz="2000" b="1" u="sng" dirty="0" err="1" smtClean="0">
              <a:solidFill>
                <a:schemeClr val="tx1"/>
              </a:solidFill>
            </a:rPr>
            <a:t>The</a:t>
          </a:r>
          <a:r>
            <a:rPr lang="tr-TR" sz="2000" b="1" u="sng" dirty="0" smtClean="0">
              <a:solidFill>
                <a:schemeClr val="tx1"/>
              </a:solidFill>
            </a:rPr>
            <a:t> </a:t>
          </a:r>
          <a:r>
            <a:rPr lang="tr-TR" sz="2000" b="1" u="sng" dirty="0" err="1" smtClean="0">
              <a:solidFill>
                <a:schemeClr val="tx1"/>
              </a:solidFill>
            </a:rPr>
            <a:t>Objective</a:t>
          </a:r>
          <a:r>
            <a:rPr lang="tr-TR" sz="2000" b="1" u="sng" dirty="0" smtClean="0">
              <a:solidFill>
                <a:schemeClr val="tx1"/>
              </a:solidFill>
            </a:rPr>
            <a:t> is </a:t>
          </a:r>
          <a:r>
            <a:rPr lang="tr-TR" sz="2000" b="1" u="sng" dirty="0" err="1" smtClean="0">
              <a:solidFill>
                <a:schemeClr val="tx1"/>
              </a:solidFill>
            </a:rPr>
            <a:t>to</a:t>
          </a:r>
          <a:endParaRPr lang="tr-TR" sz="2000" b="1" u="sng" dirty="0" smtClean="0">
            <a:solidFill>
              <a:schemeClr val="tx1"/>
            </a:solidFill>
          </a:endParaRPr>
        </a:p>
        <a:p>
          <a:r>
            <a:rPr lang="tr-TR" sz="2000" b="1" dirty="0" smtClean="0">
              <a:solidFill>
                <a:schemeClr val="tx1"/>
              </a:solidFill>
            </a:rPr>
            <a:t>I</a:t>
          </a:r>
          <a:r>
            <a:rPr lang="en-US" sz="2000" b="1" dirty="0" err="1" smtClean="0">
              <a:solidFill>
                <a:schemeClr val="tx1"/>
              </a:solidFill>
            </a:rPr>
            <a:t>mprove</a:t>
          </a:r>
          <a:r>
            <a:rPr lang="en-US" sz="2000" b="1" dirty="0" smtClean="0">
              <a:solidFill>
                <a:schemeClr val="tx1"/>
              </a:solidFill>
            </a:rPr>
            <a:t> the </a:t>
          </a:r>
          <a:r>
            <a:rPr lang="tr-TR" sz="2000" b="1" dirty="0" smtClean="0">
              <a:solidFill>
                <a:schemeClr val="tx1"/>
              </a:solidFill>
            </a:rPr>
            <a:t>W</a:t>
          </a:r>
          <a:r>
            <a:rPr lang="en-US" sz="2000" b="1" dirty="0" err="1" smtClean="0">
              <a:solidFill>
                <a:schemeClr val="tx1"/>
              </a:solidFill>
            </a:rPr>
            <a:t>arehouse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tr-TR" sz="2000" b="1" dirty="0" smtClean="0">
              <a:solidFill>
                <a:schemeClr val="tx1"/>
              </a:solidFill>
            </a:rPr>
            <a:t>O</a:t>
          </a:r>
          <a:r>
            <a:rPr lang="en-US" sz="2000" b="1" dirty="0" err="1" smtClean="0">
              <a:solidFill>
                <a:schemeClr val="tx1"/>
              </a:solidFill>
            </a:rPr>
            <a:t>perations</a:t>
          </a:r>
          <a:r>
            <a:rPr lang="en-US" sz="2000" b="1" dirty="0" smtClean="0">
              <a:solidFill>
                <a:schemeClr val="tx1"/>
              </a:solidFill>
            </a:rPr>
            <a:t> of </a:t>
          </a:r>
          <a:r>
            <a:rPr lang="en-US" sz="2000" b="1" dirty="0" err="1" smtClean="0">
              <a:solidFill>
                <a:schemeClr val="tx1"/>
              </a:solidFill>
            </a:rPr>
            <a:t>Namet</a:t>
          </a:r>
          <a:r>
            <a:rPr lang="tr-TR" sz="2000" b="1" dirty="0" smtClean="0">
              <a:solidFill>
                <a:schemeClr val="tx1"/>
              </a:solidFill>
            </a:rPr>
            <a:t> </a:t>
          </a:r>
          <a:r>
            <a:rPr lang="tr-TR" sz="2000" b="1" dirty="0" err="1" smtClean="0">
              <a:solidFill>
                <a:schemeClr val="tx1"/>
              </a:solidFill>
            </a:rPr>
            <a:t>through</a:t>
          </a:r>
          <a:r>
            <a:rPr lang="tr-TR" sz="2000" b="1" dirty="0" smtClean="0">
              <a:solidFill>
                <a:schemeClr val="tx1"/>
              </a:solidFill>
            </a:rPr>
            <a:t> </a:t>
          </a:r>
          <a:r>
            <a:rPr lang="tr-TR" sz="2000" b="1" dirty="0" err="1" smtClean="0">
              <a:solidFill>
                <a:schemeClr val="tx1"/>
              </a:solidFill>
            </a:rPr>
            <a:t>Warehouse</a:t>
          </a:r>
          <a:r>
            <a:rPr lang="tr-TR" sz="2000" b="1" dirty="0" smtClean="0">
              <a:solidFill>
                <a:schemeClr val="tx1"/>
              </a:solidFill>
            </a:rPr>
            <a:t> </a:t>
          </a:r>
          <a:r>
            <a:rPr lang="tr-TR" sz="2000" b="1" dirty="0" err="1" smtClean="0">
              <a:solidFill>
                <a:schemeClr val="tx1"/>
              </a:solidFill>
            </a:rPr>
            <a:t>Layout</a:t>
          </a:r>
          <a:r>
            <a:rPr lang="tr-TR" sz="2000" b="1" dirty="0" smtClean="0">
              <a:solidFill>
                <a:schemeClr val="tx1"/>
              </a:solidFill>
            </a:rPr>
            <a:t> </a:t>
          </a:r>
          <a:r>
            <a:rPr lang="tr-TR" sz="2000" b="1" dirty="0" err="1" smtClean="0">
              <a:solidFill>
                <a:schemeClr val="tx1"/>
              </a:solidFill>
            </a:rPr>
            <a:t>Redesign</a:t>
          </a:r>
          <a:endParaRPr lang="tr-TR" sz="2000" b="1" dirty="0">
            <a:solidFill>
              <a:schemeClr val="tx1"/>
            </a:solidFill>
          </a:endParaRPr>
        </a:p>
      </dgm:t>
    </dgm:pt>
    <dgm:pt modelId="{88EB5545-B054-4D93-8168-0377F44C53CF}" type="parTrans" cxnId="{4308E6C1-CC17-459D-9EA0-1BAE4D882EB2}">
      <dgm:prSet/>
      <dgm:spPr/>
      <dgm:t>
        <a:bodyPr/>
        <a:lstStyle/>
        <a:p>
          <a:endParaRPr lang="tr-TR"/>
        </a:p>
      </dgm:t>
    </dgm:pt>
    <dgm:pt modelId="{5B7D5E0D-A2F6-42F7-B7C4-B6315689260A}" type="sibTrans" cxnId="{4308E6C1-CC17-459D-9EA0-1BAE4D882EB2}">
      <dgm:prSet/>
      <dgm:spPr/>
      <dgm:t>
        <a:bodyPr/>
        <a:lstStyle/>
        <a:p>
          <a:endParaRPr lang="tr-TR"/>
        </a:p>
      </dgm:t>
    </dgm:pt>
    <dgm:pt modelId="{B6546C2A-F99F-4B77-ADED-99CC5591C1A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tr-TR" sz="1400" b="1" dirty="0" err="1" smtClean="0"/>
            <a:t>Warehouse</a:t>
          </a:r>
          <a:r>
            <a:rPr lang="tr-TR" sz="1400" b="1" dirty="0" smtClean="0"/>
            <a:t> </a:t>
          </a:r>
          <a:r>
            <a:rPr lang="tr-TR" sz="1400" b="1" dirty="0" err="1" smtClean="0"/>
            <a:t>Layout</a:t>
          </a:r>
          <a:endParaRPr lang="tr-TR" sz="1400" b="1" dirty="0"/>
        </a:p>
      </dgm:t>
    </dgm:pt>
    <dgm:pt modelId="{533A19D9-E818-47F6-AEFE-ADEE43EA92B7}" type="parTrans" cxnId="{2C766BE6-639B-4207-B0FB-1DFEA4771115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08835690-6EDB-4616-8DF3-D5EA50C211D4}" type="sibTrans" cxnId="{2C766BE6-639B-4207-B0FB-1DFEA4771115}">
      <dgm:prSet/>
      <dgm:spPr/>
      <dgm:t>
        <a:bodyPr/>
        <a:lstStyle/>
        <a:p>
          <a:endParaRPr lang="tr-TR"/>
        </a:p>
      </dgm:t>
    </dgm:pt>
    <dgm:pt modelId="{AE4C7694-F126-4396-8131-04934638A966}">
      <dgm:prSet phldrT="[Text]" custT="1"/>
      <dgm:spPr/>
      <dgm:t>
        <a:bodyPr/>
        <a:lstStyle/>
        <a:p>
          <a:r>
            <a:rPr lang="tr-TR" sz="1400" b="1" dirty="0" err="1" smtClean="0"/>
            <a:t>Pareto</a:t>
          </a:r>
          <a:endParaRPr lang="tr-TR" sz="1400" b="1" dirty="0" smtClean="0"/>
        </a:p>
        <a:p>
          <a:r>
            <a:rPr lang="tr-TR" sz="1400" b="1" dirty="0" smtClean="0"/>
            <a:t>Analysis</a:t>
          </a:r>
          <a:endParaRPr lang="tr-TR" sz="1400" b="1" dirty="0"/>
        </a:p>
      </dgm:t>
    </dgm:pt>
    <dgm:pt modelId="{A5E13B09-74EC-427B-999D-ED206FDA75C5}" type="parTrans" cxnId="{9FC1C41B-AEDD-4B7D-9434-03D9274BE09C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A3324BFD-FAE7-483B-812F-77CF39F6C048}" type="sibTrans" cxnId="{9FC1C41B-AEDD-4B7D-9434-03D9274BE09C}">
      <dgm:prSet/>
      <dgm:spPr/>
      <dgm:t>
        <a:bodyPr/>
        <a:lstStyle/>
        <a:p>
          <a:endParaRPr lang="tr-TR"/>
        </a:p>
      </dgm:t>
    </dgm:pt>
    <dgm:pt modelId="{D1F8B8E1-3A92-450E-A736-BBF099552F58}">
      <dgm:prSet phldrT="[Text]" custT="1"/>
      <dgm:spPr/>
      <dgm:t>
        <a:bodyPr/>
        <a:lstStyle/>
        <a:p>
          <a:r>
            <a:rPr lang="tr-TR" sz="1400" b="1" dirty="0" smtClean="0"/>
            <a:t>Netsis</a:t>
          </a:r>
          <a:endParaRPr lang="tr-TR" sz="1400" b="1" dirty="0"/>
        </a:p>
      </dgm:t>
    </dgm:pt>
    <dgm:pt modelId="{48EA3D67-B941-4E27-B3A8-6449F2273345}" type="parTrans" cxnId="{631091C4-3945-43CB-B0F3-F557E8E8DCC7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9EAB3031-C209-4F6B-9B30-22AF3956D542}" type="sibTrans" cxnId="{631091C4-3945-43CB-B0F3-F557E8E8DCC7}">
      <dgm:prSet/>
      <dgm:spPr/>
      <dgm:t>
        <a:bodyPr/>
        <a:lstStyle/>
        <a:p>
          <a:endParaRPr lang="tr-TR"/>
        </a:p>
      </dgm:t>
    </dgm:pt>
    <dgm:pt modelId="{873878B5-E5E7-4D2D-933A-6014B84DA78D}">
      <dgm:prSet custT="1"/>
      <dgm:spPr/>
      <dgm:t>
        <a:bodyPr/>
        <a:lstStyle/>
        <a:p>
          <a:r>
            <a:rPr lang="tr-TR" sz="1400" b="1" dirty="0" smtClean="0"/>
            <a:t>Kaizen</a:t>
          </a:r>
          <a:endParaRPr lang="tr-TR" sz="1400" b="1" dirty="0"/>
        </a:p>
      </dgm:t>
    </dgm:pt>
    <dgm:pt modelId="{352ADD02-6346-4418-BBE1-CFC21B730A76}" type="parTrans" cxnId="{DBC3545E-6C85-4709-9B5A-46EE61C26265}">
      <dgm:prSet/>
      <dgm:spPr/>
      <dgm:t>
        <a:bodyPr/>
        <a:lstStyle/>
        <a:p>
          <a:endParaRPr lang="tr-TR"/>
        </a:p>
      </dgm:t>
    </dgm:pt>
    <dgm:pt modelId="{383640B4-993C-4CAF-AA96-24BEB7FE2939}" type="sibTrans" cxnId="{DBC3545E-6C85-4709-9B5A-46EE61C26265}">
      <dgm:prSet/>
      <dgm:spPr/>
      <dgm:t>
        <a:bodyPr/>
        <a:lstStyle/>
        <a:p>
          <a:endParaRPr lang="tr-TR"/>
        </a:p>
      </dgm:t>
    </dgm:pt>
    <dgm:pt modelId="{A8218CB1-7E19-4748-AC9B-0D26FAF118FC}">
      <dgm:prSet custT="1"/>
      <dgm:spPr/>
      <dgm:t>
        <a:bodyPr/>
        <a:lstStyle/>
        <a:p>
          <a:r>
            <a:rPr lang="tr-TR" sz="1400" b="1" dirty="0" err="1" smtClean="0"/>
            <a:t>Warehouse</a:t>
          </a:r>
          <a:r>
            <a:rPr lang="tr-TR" sz="1400" b="1" dirty="0" smtClean="0"/>
            <a:t> Operations </a:t>
          </a:r>
          <a:r>
            <a:rPr lang="tr-TR" sz="1400" b="1" dirty="0" err="1" smtClean="0"/>
            <a:t>Mapping</a:t>
          </a:r>
          <a:endParaRPr lang="tr-TR" sz="1400" b="1" dirty="0"/>
        </a:p>
      </dgm:t>
    </dgm:pt>
    <dgm:pt modelId="{87CCEED0-25D1-4564-8B08-66AC0FE940B7}" type="parTrans" cxnId="{79E55843-37BE-4850-A740-9EC6A82D46BF}">
      <dgm:prSet/>
      <dgm:spPr/>
      <dgm:t>
        <a:bodyPr/>
        <a:lstStyle/>
        <a:p>
          <a:endParaRPr lang="tr-TR"/>
        </a:p>
      </dgm:t>
    </dgm:pt>
    <dgm:pt modelId="{C35BD584-F902-42EE-9E7B-12CC752A1B84}" type="sibTrans" cxnId="{79E55843-37BE-4850-A740-9EC6A82D46BF}">
      <dgm:prSet/>
      <dgm:spPr/>
      <dgm:t>
        <a:bodyPr/>
        <a:lstStyle/>
        <a:p>
          <a:endParaRPr lang="tr-TR"/>
        </a:p>
      </dgm:t>
    </dgm:pt>
    <dgm:pt modelId="{DE66E9AE-9792-4C78-8D0E-BF91C5F73576}">
      <dgm:prSet custT="1"/>
      <dgm:spPr/>
      <dgm:t>
        <a:bodyPr/>
        <a:lstStyle/>
        <a:p>
          <a:r>
            <a:rPr lang="tr-TR" sz="1400" b="1" dirty="0" smtClean="0"/>
            <a:t>5S</a:t>
          </a:r>
          <a:endParaRPr lang="tr-TR" sz="1400" b="1" dirty="0"/>
        </a:p>
      </dgm:t>
    </dgm:pt>
    <dgm:pt modelId="{27FAE86A-D0EC-4454-8CCE-E7823354A9D2}" type="parTrans" cxnId="{E0DDA4A3-E243-47F8-9CC9-D253500D9F25}">
      <dgm:prSet/>
      <dgm:spPr/>
      <dgm:t>
        <a:bodyPr/>
        <a:lstStyle/>
        <a:p>
          <a:endParaRPr lang="tr-TR"/>
        </a:p>
      </dgm:t>
    </dgm:pt>
    <dgm:pt modelId="{2F11FBF5-BAE5-42A9-8387-A729235FC43B}" type="sibTrans" cxnId="{E0DDA4A3-E243-47F8-9CC9-D253500D9F25}">
      <dgm:prSet/>
      <dgm:spPr/>
      <dgm:t>
        <a:bodyPr/>
        <a:lstStyle/>
        <a:p>
          <a:endParaRPr lang="tr-TR"/>
        </a:p>
      </dgm:t>
    </dgm:pt>
    <dgm:pt modelId="{08D21F0E-4DB7-4668-8496-B1D4903CA110}" type="pres">
      <dgm:prSet presAssocID="{F571FFA9-EED6-4E81-B005-CEC2E6E18F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7EE1133-68FF-4A5E-8A16-836C139BAFB2}" type="pres">
      <dgm:prSet presAssocID="{DDC1487F-49BC-43E7-852C-32DEADECC93A}" presName="hierRoot1" presStyleCnt="0"/>
      <dgm:spPr/>
    </dgm:pt>
    <dgm:pt modelId="{AA617A52-3E58-4B3E-BE79-947E39FA65B9}" type="pres">
      <dgm:prSet presAssocID="{DDC1487F-49BC-43E7-852C-32DEADECC93A}" presName="composite" presStyleCnt="0"/>
      <dgm:spPr/>
    </dgm:pt>
    <dgm:pt modelId="{1D169418-D9CB-4E3C-A7EB-056534707520}" type="pres">
      <dgm:prSet presAssocID="{DDC1487F-49BC-43E7-852C-32DEADECC93A}" presName="background" presStyleLbl="node0" presStyleIdx="0" presStyleCnt="4"/>
      <dgm:spPr/>
    </dgm:pt>
    <dgm:pt modelId="{D79673A7-E03B-43A7-B3C1-6CA78E3371AF}" type="pres">
      <dgm:prSet presAssocID="{DDC1487F-49BC-43E7-852C-32DEADECC93A}" presName="text" presStyleLbl="fgAcc0" presStyleIdx="0" presStyleCnt="4" custScaleX="2000000" custScaleY="1868028" custLinFactX="665296" custLinFactY="-700000" custLinFactNeighborX="700000" custLinFactNeighborY="-7487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812833-D8C3-48B4-ACD0-3161FA88D518}" type="pres">
      <dgm:prSet presAssocID="{DDC1487F-49BC-43E7-852C-32DEADECC93A}" presName="hierChild2" presStyleCnt="0"/>
      <dgm:spPr/>
    </dgm:pt>
    <dgm:pt modelId="{2E56AFBA-E9B3-4B6A-8A7A-AEF571828532}" type="pres">
      <dgm:prSet presAssocID="{873878B5-E5E7-4D2D-933A-6014B84DA78D}" presName="hierRoot1" presStyleCnt="0"/>
      <dgm:spPr/>
    </dgm:pt>
    <dgm:pt modelId="{DDD853B3-3B20-4939-AA8A-A3843450BB21}" type="pres">
      <dgm:prSet presAssocID="{873878B5-E5E7-4D2D-933A-6014B84DA78D}" presName="composite" presStyleCnt="0"/>
      <dgm:spPr/>
    </dgm:pt>
    <dgm:pt modelId="{9A107938-D3A2-4BDC-AED3-278DEEDBDC8C}" type="pres">
      <dgm:prSet presAssocID="{873878B5-E5E7-4D2D-933A-6014B84DA78D}" presName="background" presStyleLbl="node0" presStyleIdx="1" presStyleCnt="4"/>
      <dgm:spPr/>
    </dgm:pt>
    <dgm:pt modelId="{6ECEB98D-BB3D-46C0-9BB5-72416A254DFF}" type="pres">
      <dgm:prSet presAssocID="{873878B5-E5E7-4D2D-933A-6014B84DA78D}" presName="text" presStyleLbl="fgAcc0" presStyleIdx="1" presStyleCnt="4" custScaleX="845265" custScaleY="660000" custLinFactX="-500000" custLinFactY="616979" custLinFactNeighborX="-544638" custLinFactNeighborY="7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44CE8DE-1765-4E8D-BD10-43D5F7CD4A28}" type="pres">
      <dgm:prSet presAssocID="{873878B5-E5E7-4D2D-933A-6014B84DA78D}" presName="hierChild2" presStyleCnt="0"/>
      <dgm:spPr/>
    </dgm:pt>
    <dgm:pt modelId="{CEEA4FBA-5619-4235-A0EA-268A1634E49D}" type="pres">
      <dgm:prSet presAssocID="{A8218CB1-7E19-4748-AC9B-0D26FAF118FC}" presName="hierRoot1" presStyleCnt="0"/>
      <dgm:spPr/>
    </dgm:pt>
    <dgm:pt modelId="{D9743710-F849-4883-B6B0-995E630BC94C}" type="pres">
      <dgm:prSet presAssocID="{A8218CB1-7E19-4748-AC9B-0D26FAF118FC}" presName="composite" presStyleCnt="0"/>
      <dgm:spPr/>
    </dgm:pt>
    <dgm:pt modelId="{F468F12D-73F0-428D-9D7A-6252DE01BF5D}" type="pres">
      <dgm:prSet presAssocID="{A8218CB1-7E19-4748-AC9B-0D26FAF118FC}" presName="background" presStyleLbl="node0" presStyleIdx="2" presStyleCnt="4"/>
      <dgm:spPr/>
    </dgm:pt>
    <dgm:pt modelId="{4298601C-E521-4AC3-B1C1-8DFB7A9017A4}" type="pres">
      <dgm:prSet presAssocID="{A8218CB1-7E19-4748-AC9B-0D26FAF118FC}" presName="text" presStyleLbl="fgAcc0" presStyleIdx="2" presStyleCnt="4" custScaleX="833673" custScaleY="784846" custLinFactX="-1159657" custLinFactY="1300000" custLinFactNeighborX="-1200000" custLinFactNeighborY="134343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8AE8EFD-BD7B-4833-8011-40745CA3CD5A}" type="pres">
      <dgm:prSet presAssocID="{A8218CB1-7E19-4748-AC9B-0D26FAF118FC}" presName="hierChild2" presStyleCnt="0"/>
      <dgm:spPr/>
    </dgm:pt>
    <dgm:pt modelId="{7BC303EA-63B6-4678-8121-B9810450CDBF}" type="pres">
      <dgm:prSet presAssocID="{DE66E9AE-9792-4C78-8D0E-BF91C5F73576}" presName="hierRoot1" presStyleCnt="0"/>
      <dgm:spPr/>
    </dgm:pt>
    <dgm:pt modelId="{E279ECD9-5D88-42EF-8A82-CEFD36BC94E2}" type="pres">
      <dgm:prSet presAssocID="{DE66E9AE-9792-4C78-8D0E-BF91C5F73576}" presName="composite" presStyleCnt="0"/>
      <dgm:spPr/>
    </dgm:pt>
    <dgm:pt modelId="{6EC95BCC-D2E0-4E65-874C-944E32AF38E1}" type="pres">
      <dgm:prSet presAssocID="{DE66E9AE-9792-4C78-8D0E-BF91C5F73576}" presName="background" presStyleLbl="node0" presStyleIdx="3" presStyleCnt="4"/>
      <dgm:spPr/>
    </dgm:pt>
    <dgm:pt modelId="{8789BA56-F3A7-44F4-B1A2-E906636217A3}" type="pres">
      <dgm:prSet presAssocID="{DE66E9AE-9792-4C78-8D0E-BF91C5F73576}" presName="text" presStyleLbl="fgAcc0" presStyleIdx="3" presStyleCnt="4" custScaleX="688167" custScaleY="648659" custLinFactX="-1106552" custLinFactY="1300000" custLinFactNeighborX="-1200000" custLinFactNeighborY="13572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8FA112-9E73-4A40-84F1-50839AFB28D1}" type="pres">
      <dgm:prSet presAssocID="{DE66E9AE-9792-4C78-8D0E-BF91C5F73576}" presName="hierChild2" presStyleCnt="0"/>
      <dgm:spPr/>
    </dgm:pt>
    <dgm:pt modelId="{253FBF9D-DC1F-4F0C-B934-DCB192A808FC}" type="pres">
      <dgm:prSet presAssocID="{533A19D9-E818-47F6-AEFE-ADEE43EA92B7}" presName="Name10" presStyleLbl="parChTrans1D2" presStyleIdx="0" presStyleCnt="1"/>
      <dgm:spPr/>
      <dgm:t>
        <a:bodyPr/>
        <a:lstStyle/>
        <a:p>
          <a:endParaRPr lang="tr-TR"/>
        </a:p>
      </dgm:t>
    </dgm:pt>
    <dgm:pt modelId="{FD7DF479-D5F6-4BDB-B410-253D481CB1D6}" type="pres">
      <dgm:prSet presAssocID="{B6546C2A-F99F-4B77-ADED-99CC5591C1A4}" presName="hierRoot2" presStyleCnt="0"/>
      <dgm:spPr/>
    </dgm:pt>
    <dgm:pt modelId="{E269327D-575C-41BF-B895-6E32FCA810D7}" type="pres">
      <dgm:prSet presAssocID="{B6546C2A-F99F-4B77-ADED-99CC5591C1A4}" presName="composite2" presStyleCnt="0"/>
      <dgm:spPr/>
    </dgm:pt>
    <dgm:pt modelId="{9B9A723D-C590-4A0D-9FD0-6767CB938BBC}" type="pres">
      <dgm:prSet presAssocID="{B6546C2A-F99F-4B77-ADED-99CC5591C1A4}" presName="background2" presStyleLbl="node2" presStyleIdx="0" presStyleCnt="1"/>
      <dgm:spPr>
        <a:solidFill>
          <a:schemeClr val="tx2"/>
        </a:solidFill>
      </dgm:spPr>
    </dgm:pt>
    <dgm:pt modelId="{DCFD9F70-87EE-4005-8744-244289613535}" type="pres">
      <dgm:prSet presAssocID="{B6546C2A-F99F-4B77-ADED-99CC5591C1A4}" presName="text2" presStyleLbl="fgAcc2" presStyleIdx="0" presStyleCnt="1" custScaleX="1067017" custScaleY="695312" custLinFactX="-400000" custLinFactY="300000" custLinFactNeighborX="-485215" custLinFactNeighborY="3317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4523F3-4483-49BE-8C9A-30C0EDCC211E}" type="pres">
      <dgm:prSet presAssocID="{B6546C2A-F99F-4B77-ADED-99CC5591C1A4}" presName="hierChild3" presStyleCnt="0"/>
      <dgm:spPr/>
    </dgm:pt>
    <dgm:pt modelId="{BE7B58EF-3920-4373-B7AE-92498F582BC6}" type="pres">
      <dgm:prSet presAssocID="{A5E13B09-74EC-427B-999D-ED206FDA75C5}" presName="Name17" presStyleLbl="parChTrans1D3" presStyleIdx="0" presStyleCnt="2"/>
      <dgm:spPr/>
      <dgm:t>
        <a:bodyPr/>
        <a:lstStyle/>
        <a:p>
          <a:endParaRPr lang="tr-TR"/>
        </a:p>
      </dgm:t>
    </dgm:pt>
    <dgm:pt modelId="{221A91A7-4C59-4370-A870-7A961561FBA3}" type="pres">
      <dgm:prSet presAssocID="{AE4C7694-F126-4396-8131-04934638A966}" presName="hierRoot3" presStyleCnt="0"/>
      <dgm:spPr/>
    </dgm:pt>
    <dgm:pt modelId="{61AB7BCB-C8E8-47F1-BD32-1D51BC34EE51}" type="pres">
      <dgm:prSet presAssocID="{AE4C7694-F126-4396-8131-04934638A966}" presName="composite3" presStyleCnt="0"/>
      <dgm:spPr/>
    </dgm:pt>
    <dgm:pt modelId="{7138CEF1-C38A-48BC-9DD7-0598B5693399}" type="pres">
      <dgm:prSet presAssocID="{AE4C7694-F126-4396-8131-04934638A966}" presName="background3" presStyleLbl="node3" presStyleIdx="0" presStyleCnt="2"/>
      <dgm:spPr>
        <a:solidFill>
          <a:schemeClr val="tx2"/>
        </a:solidFill>
      </dgm:spPr>
    </dgm:pt>
    <dgm:pt modelId="{F6E0F68B-0B93-414E-B3E3-934E6B7AC3DC}" type="pres">
      <dgm:prSet presAssocID="{AE4C7694-F126-4396-8131-04934638A966}" presName="text3" presStyleLbl="fgAcc3" presStyleIdx="0" presStyleCnt="2" custScaleX="523583" custScaleY="644961" custLinFactX="-459008" custLinFactY="600000" custLinFactNeighborX="-500000" custLinFactNeighborY="6865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94D3B5E-307F-4B4F-94A8-D308EFA7683F}" type="pres">
      <dgm:prSet presAssocID="{AE4C7694-F126-4396-8131-04934638A966}" presName="hierChild4" presStyleCnt="0"/>
      <dgm:spPr/>
    </dgm:pt>
    <dgm:pt modelId="{CB21C0F4-3055-44C8-8709-70F6356A201F}" type="pres">
      <dgm:prSet presAssocID="{48EA3D67-B941-4E27-B3A8-6449F2273345}" presName="Name17" presStyleLbl="parChTrans1D3" presStyleIdx="1" presStyleCnt="2"/>
      <dgm:spPr/>
      <dgm:t>
        <a:bodyPr/>
        <a:lstStyle/>
        <a:p>
          <a:endParaRPr lang="tr-TR"/>
        </a:p>
      </dgm:t>
    </dgm:pt>
    <dgm:pt modelId="{166CA422-8213-483D-8A23-4A01966A4509}" type="pres">
      <dgm:prSet presAssocID="{D1F8B8E1-3A92-450E-A736-BBF099552F58}" presName="hierRoot3" presStyleCnt="0"/>
      <dgm:spPr/>
    </dgm:pt>
    <dgm:pt modelId="{7E57B551-9DAE-46C6-91A4-2A58FC79510E}" type="pres">
      <dgm:prSet presAssocID="{D1F8B8E1-3A92-450E-A736-BBF099552F58}" presName="composite3" presStyleCnt="0"/>
      <dgm:spPr/>
    </dgm:pt>
    <dgm:pt modelId="{0D9B724A-D6B8-496C-8EDE-65BD91A8E704}" type="pres">
      <dgm:prSet presAssocID="{D1F8B8E1-3A92-450E-A736-BBF099552F58}" presName="background3" presStyleLbl="node3" presStyleIdx="1" presStyleCnt="2"/>
      <dgm:spPr>
        <a:solidFill>
          <a:schemeClr val="tx2"/>
        </a:solidFill>
      </dgm:spPr>
    </dgm:pt>
    <dgm:pt modelId="{8BF0F9F3-EFE8-4E88-A232-DC7363F88F7D}" type="pres">
      <dgm:prSet presAssocID="{D1F8B8E1-3A92-450E-A736-BBF099552F58}" presName="text3" presStyleLbl="fgAcc3" presStyleIdx="1" presStyleCnt="2" custScaleX="611446" custScaleY="584014" custLinFactX="-300000" custLinFactY="647534" custLinFactNeighborX="-376825" custLinFactNeighborY="7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4587212-A9DC-4A8F-BBCF-D47A61C0B800}" type="pres">
      <dgm:prSet presAssocID="{D1F8B8E1-3A92-450E-A736-BBF099552F58}" presName="hierChild4" presStyleCnt="0"/>
      <dgm:spPr/>
    </dgm:pt>
  </dgm:ptLst>
  <dgm:cxnLst>
    <dgm:cxn modelId="{4308E6C1-CC17-459D-9EA0-1BAE4D882EB2}" srcId="{F571FFA9-EED6-4E81-B005-CEC2E6E18FD4}" destId="{DDC1487F-49BC-43E7-852C-32DEADECC93A}" srcOrd="0" destOrd="0" parTransId="{88EB5545-B054-4D93-8168-0377F44C53CF}" sibTransId="{5B7D5E0D-A2F6-42F7-B7C4-B6315689260A}"/>
    <dgm:cxn modelId="{C192B90F-AD51-47C9-89A5-084C6ABB9176}" type="presOf" srcId="{A8218CB1-7E19-4748-AC9B-0D26FAF118FC}" destId="{4298601C-E521-4AC3-B1C1-8DFB7A9017A4}" srcOrd="0" destOrd="0" presId="urn:microsoft.com/office/officeart/2005/8/layout/hierarchy1"/>
    <dgm:cxn modelId="{5DCD91BC-4F2C-4FDB-A062-36116827A16F}" type="presOf" srcId="{DDC1487F-49BC-43E7-852C-32DEADECC93A}" destId="{D79673A7-E03B-43A7-B3C1-6CA78E3371AF}" srcOrd="0" destOrd="0" presId="urn:microsoft.com/office/officeart/2005/8/layout/hierarchy1"/>
    <dgm:cxn modelId="{631091C4-3945-43CB-B0F3-F557E8E8DCC7}" srcId="{B6546C2A-F99F-4B77-ADED-99CC5591C1A4}" destId="{D1F8B8E1-3A92-450E-A736-BBF099552F58}" srcOrd="1" destOrd="0" parTransId="{48EA3D67-B941-4E27-B3A8-6449F2273345}" sibTransId="{9EAB3031-C209-4F6B-9B30-22AF3956D542}"/>
    <dgm:cxn modelId="{9FC1C41B-AEDD-4B7D-9434-03D9274BE09C}" srcId="{B6546C2A-F99F-4B77-ADED-99CC5591C1A4}" destId="{AE4C7694-F126-4396-8131-04934638A966}" srcOrd="0" destOrd="0" parTransId="{A5E13B09-74EC-427B-999D-ED206FDA75C5}" sibTransId="{A3324BFD-FAE7-483B-812F-77CF39F6C048}"/>
    <dgm:cxn modelId="{419F7FAC-E7B5-47F0-836A-652ED807CA25}" type="presOf" srcId="{DE66E9AE-9792-4C78-8D0E-BF91C5F73576}" destId="{8789BA56-F3A7-44F4-B1A2-E906636217A3}" srcOrd="0" destOrd="0" presId="urn:microsoft.com/office/officeart/2005/8/layout/hierarchy1"/>
    <dgm:cxn modelId="{040CB467-109E-4B39-BEF3-F7FB32FB2A04}" type="presOf" srcId="{48EA3D67-B941-4E27-B3A8-6449F2273345}" destId="{CB21C0F4-3055-44C8-8709-70F6356A201F}" srcOrd="0" destOrd="0" presId="urn:microsoft.com/office/officeart/2005/8/layout/hierarchy1"/>
    <dgm:cxn modelId="{C59D0532-6C7D-4209-B789-FE00283B92E0}" type="presOf" srcId="{B6546C2A-F99F-4B77-ADED-99CC5591C1A4}" destId="{DCFD9F70-87EE-4005-8744-244289613535}" srcOrd="0" destOrd="0" presId="urn:microsoft.com/office/officeart/2005/8/layout/hierarchy1"/>
    <dgm:cxn modelId="{DBC3545E-6C85-4709-9B5A-46EE61C26265}" srcId="{F571FFA9-EED6-4E81-B005-CEC2E6E18FD4}" destId="{873878B5-E5E7-4D2D-933A-6014B84DA78D}" srcOrd="1" destOrd="0" parTransId="{352ADD02-6346-4418-BBE1-CFC21B730A76}" sibTransId="{383640B4-993C-4CAF-AA96-24BEB7FE2939}"/>
    <dgm:cxn modelId="{43C52F89-2D42-4134-A200-9604A69C7D63}" type="presOf" srcId="{D1F8B8E1-3A92-450E-A736-BBF099552F58}" destId="{8BF0F9F3-EFE8-4E88-A232-DC7363F88F7D}" srcOrd="0" destOrd="0" presId="urn:microsoft.com/office/officeart/2005/8/layout/hierarchy1"/>
    <dgm:cxn modelId="{9BFBBABA-BE40-4A54-BD58-DB530816994E}" type="presOf" srcId="{AE4C7694-F126-4396-8131-04934638A966}" destId="{F6E0F68B-0B93-414E-B3E3-934E6B7AC3DC}" srcOrd="0" destOrd="0" presId="urn:microsoft.com/office/officeart/2005/8/layout/hierarchy1"/>
    <dgm:cxn modelId="{21875C4F-816F-4E69-9F94-4D5DD7438CD9}" type="presOf" srcId="{F571FFA9-EED6-4E81-B005-CEC2E6E18FD4}" destId="{08D21F0E-4DB7-4668-8496-B1D4903CA110}" srcOrd="0" destOrd="0" presId="urn:microsoft.com/office/officeart/2005/8/layout/hierarchy1"/>
    <dgm:cxn modelId="{73DD4067-68FF-42BB-BF22-4E167C175C0B}" type="presOf" srcId="{A5E13B09-74EC-427B-999D-ED206FDA75C5}" destId="{BE7B58EF-3920-4373-B7AE-92498F582BC6}" srcOrd="0" destOrd="0" presId="urn:microsoft.com/office/officeart/2005/8/layout/hierarchy1"/>
    <dgm:cxn modelId="{70E9B5B7-383C-4D4E-B009-008DF997CFDA}" type="presOf" srcId="{533A19D9-E818-47F6-AEFE-ADEE43EA92B7}" destId="{253FBF9D-DC1F-4F0C-B934-DCB192A808FC}" srcOrd="0" destOrd="0" presId="urn:microsoft.com/office/officeart/2005/8/layout/hierarchy1"/>
    <dgm:cxn modelId="{7DCFF707-BDFE-47A4-8EB0-AAA1D75C11F1}" type="presOf" srcId="{873878B5-E5E7-4D2D-933A-6014B84DA78D}" destId="{6ECEB98D-BB3D-46C0-9BB5-72416A254DFF}" srcOrd="0" destOrd="0" presId="urn:microsoft.com/office/officeart/2005/8/layout/hierarchy1"/>
    <dgm:cxn modelId="{79E55843-37BE-4850-A740-9EC6A82D46BF}" srcId="{F571FFA9-EED6-4E81-B005-CEC2E6E18FD4}" destId="{A8218CB1-7E19-4748-AC9B-0D26FAF118FC}" srcOrd="2" destOrd="0" parTransId="{87CCEED0-25D1-4564-8B08-66AC0FE940B7}" sibTransId="{C35BD584-F902-42EE-9E7B-12CC752A1B84}"/>
    <dgm:cxn modelId="{E0DDA4A3-E243-47F8-9CC9-D253500D9F25}" srcId="{F571FFA9-EED6-4E81-B005-CEC2E6E18FD4}" destId="{DE66E9AE-9792-4C78-8D0E-BF91C5F73576}" srcOrd="3" destOrd="0" parTransId="{27FAE86A-D0EC-4454-8CCE-E7823354A9D2}" sibTransId="{2F11FBF5-BAE5-42A9-8387-A729235FC43B}"/>
    <dgm:cxn modelId="{2C766BE6-639B-4207-B0FB-1DFEA4771115}" srcId="{DE66E9AE-9792-4C78-8D0E-BF91C5F73576}" destId="{B6546C2A-F99F-4B77-ADED-99CC5591C1A4}" srcOrd="0" destOrd="0" parTransId="{533A19D9-E818-47F6-AEFE-ADEE43EA92B7}" sibTransId="{08835690-6EDB-4616-8DF3-D5EA50C211D4}"/>
    <dgm:cxn modelId="{2C7A138E-32CB-4E76-A66E-256BF91F97E9}" type="presParOf" srcId="{08D21F0E-4DB7-4668-8496-B1D4903CA110}" destId="{D7EE1133-68FF-4A5E-8A16-836C139BAFB2}" srcOrd="0" destOrd="0" presId="urn:microsoft.com/office/officeart/2005/8/layout/hierarchy1"/>
    <dgm:cxn modelId="{C334F461-6414-4768-B5C3-6EC766A01C95}" type="presParOf" srcId="{D7EE1133-68FF-4A5E-8A16-836C139BAFB2}" destId="{AA617A52-3E58-4B3E-BE79-947E39FA65B9}" srcOrd="0" destOrd="0" presId="urn:microsoft.com/office/officeart/2005/8/layout/hierarchy1"/>
    <dgm:cxn modelId="{548B1F43-A7CE-49A6-8B3A-C1EF0F40489C}" type="presParOf" srcId="{AA617A52-3E58-4B3E-BE79-947E39FA65B9}" destId="{1D169418-D9CB-4E3C-A7EB-056534707520}" srcOrd="0" destOrd="0" presId="urn:microsoft.com/office/officeart/2005/8/layout/hierarchy1"/>
    <dgm:cxn modelId="{7C9ABA84-3905-42F6-879B-C1D8E1EDC428}" type="presParOf" srcId="{AA617A52-3E58-4B3E-BE79-947E39FA65B9}" destId="{D79673A7-E03B-43A7-B3C1-6CA78E3371AF}" srcOrd="1" destOrd="0" presId="urn:microsoft.com/office/officeart/2005/8/layout/hierarchy1"/>
    <dgm:cxn modelId="{D15B3ECF-1A66-4A80-91B1-377C055DBFAB}" type="presParOf" srcId="{D7EE1133-68FF-4A5E-8A16-836C139BAFB2}" destId="{2E812833-D8C3-48B4-ACD0-3161FA88D518}" srcOrd="1" destOrd="0" presId="urn:microsoft.com/office/officeart/2005/8/layout/hierarchy1"/>
    <dgm:cxn modelId="{8107627B-9D3F-4A6D-B361-E4BF216E4732}" type="presParOf" srcId="{08D21F0E-4DB7-4668-8496-B1D4903CA110}" destId="{2E56AFBA-E9B3-4B6A-8A7A-AEF571828532}" srcOrd="1" destOrd="0" presId="urn:microsoft.com/office/officeart/2005/8/layout/hierarchy1"/>
    <dgm:cxn modelId="{A6B079B3-E7A3-49B3-8371-94DC9D0279FD}" type="presParOf" srcId="{2E56AFBA-E9B3-4B6A-8A7A-AEF571828532}" destId="{DDD853B3-3B20-4939-AA8A-A3843450BB21}" srcOrd="0" destOrd="0" presId="urn:microsoft.com/office/officeart/2005/8/layout/hierarchy1"/>
    <dgm:cxn modelId="{D7C6BF1C-7279-4016-AB84-28EFF0B168A5}" type="presParOf" srcId="{DDD853B3-3B20-4939-AA8A-A3843450BB21}" destId="{9A107938-D3A2-4BDC-AED3-278DEEDBDC8C}" srcOrd="0" destOrd="0" presId="urn:microsoft.com/office/officeart/2005/8/layout/hierarchy1"/>
    <dgm:cxn modelId="{04A3B7AE-0396-4184-8F23-E7FE8AC7E78D}" type="presParOf" srcId="{DDD853B3-3B20-4939-AA8A-A3843450BB21}" destId="{6ECEB98D-BB3D-46C0-9BB5-72416A254DFF}" srcOrd="1" destOrd="0" presId="urn:microsoft.com/office/officeart/2005/8/layout/hierarchy1"/>
    <dgm:cxn modelId="{A4CFDBA0-670A-4ACA-BA1A-F6801478F3D0}" type="presParOf" srcId="{2E56AFBA-E9B3-4B6A-8A7A-AEF571828532}" destId="{E44CE8DE-1765-4E8D-BD10-43D5F7CD4A28}" srcOrd="1" destOrd="0" presId="urn:microsoft.com/office/officeart/2005/8/layout/hierarchy1"/>
    <dgm:cxn modelId="{8F2B912D-2082-42A4-B18E-944438DD289D}" type="presParOf" srcId="{08D21F0E-4DB7-4668-8496-B1D4903CA110}" destId="{CEEA4FBA-5619-4235-A0EA-268A1634E49D}" srcOrd="2" destOrd="0" presId="urn:microsoft.com/office/officeart/2005/8/layout/hierarchy1"/>
    <dgm:cxn modelId="{CC9841A5-0209-4FDE-A935-6479AB1F8360}" type="presParOf" srcId="{CEEA4FBA-5619-4235-A0EA-268A1634E49D}" destId="{D9743710-F849-4883-B6B0-995E630BC94C}" srcOrd="0" destOrd="0" presId="urn:microsoft.com/office/officeart/2005/8/layout/hierarchy1"/>
    <dgm:cxn modelId="{6075A4A1-CDEB-4551-9B3F-370B13CBB220}" type="presParOf" srcId="{D9743710-F849-4883-B6B0-995E630BC94C}" destId="{F468F12D-73F0-428D-9D7A-6252DE01BF5D}" srcOrd="0" destOrd="0" presId="urn:microsoft.com/office/officeart/2005/8/layout/hierarchy1"/>
    <dgm:cxn modelId="{398B84F9-B522-4680-8DD1-FA2896B74B48}" type="presParOf" srcId="{D9743710-F849-4883-B6B0-995E630BC94C}" destId="{4298601C-E521-4AC3-B1C1-8DFB7A9017A4}" srcOrd="1" destOrd="0" presId="urn:microsoft.com/office/officeart/2005/8/layout/hierarchy1"/>
    <dgm:cxn modelId="{24CFDC09-BAB3-41BE-AE03-F817A71D9567}" type="presParOf" srcId="{CEEA4FBA-5619-4235-A0EA-268A1634E49D}" destId="{78AE8EFD-BD7B-4833-8011-40745CA3CD5A}" srcOrd="1" destOrd="0" presId="urn:microsoft.com/office/officeart/2005/8/layout/hierarchy1"/>
    <dgm:cxn modelId="{A767E9CF-F379-4C65-A241-632FA4646EF7}" type="presParOf" srcId="{08D21F0E-4DB7-4668-8496-B1D4903CA110}" destId="{7BC303EA-63B6-4678-8121-B9810450CDBF}" srcOrd="3" destOrd="0" presId="urn:microsoft.com/office/officeart/2005/8/layout/hierarchy1"/>
    <dgm:cxn modelId="{69EBF850-9597-4E86-BBE4-A084D81D534A}" type="presParOf" srcId="{7BC303EA-63B6-4678-8121-B9810450CDBF}" destId="{E279ECD9-5D88-42EF-8A82-CEFD36BC94E2}" srcOrd="0" destOrd="0" presId="urn:microsoft.com/office/officeart/2005/8/layout/hierarchy1"/>
    <dgm:cxn modelId="{5D81394E-DC08-46CD-BF0D-1DB16C54A81A}" type="presParOf" srcId="{E279ECD9-5D88-42EF-8A82-CEFD36BC94E2}" destId="{6EC95BCC-D2E0-4E65-874C-944E32AF38E1}" srcOrd="0" destOrd="0" presId="urn:microsoft.com/office/officeart/2005/8/layout/hierarchy1"/>
    <dgm:cxn modelId="{89CBE562-4B0C-4D1F-875A-0739BD0E0309}" type="presParOf" srcId="{E279ECD9-5D88-42EF-8A82-CEFD36BC94E2}" destId="{8789BA56-F3A7-44F4-B1A2-E906636217A3}" srcOrd="1" destOrd="0" presId="urn:microsoft.com/office/officeart/2005/8/layout/hierarchy1"/>
    <dgm:cxn modelId="{B77E7FDC-ED95-4C21-BBD5-2D4D3A24EEE8}" type="presParOf" srcId="{7BC303EA-63B6-4678-8121-B9810450CDBF}" destId="{F98FA112-9E73-4A40-84F1-50839AFB28D1}" srcOrd="1" destOrd="0" presId="urn:microsoft.com/office/officeart/2005/8/layout/hierarchy1"/>
    <dgm:cxn modelId="{84922772-1310-4DDF-8ECA-1075C4582742}" type="presParOf" srcId="{F98FA112-9E73-4A40-84F1-50839AFB28D1}" destId="{253FBF9D-DC1F-4F0C-B934-DCB192A808FC}" srcOrd="0" destOrd="0" presId="urn:microsoft.com/office/officeart/2005/8/layout/hierarchy1"/>
    <dgm:cxn modelId="{977E5A64-2092-46B4-8F93-972FAA5D4AE8}" type="presParOf" srcId="{F98FA112-9E73-4A40-84F1-50839AFB28D1}" destId="{FD7DF479-D5F6-4BDB-B410-253D481CB1D6}" srcOrd="1" destOrd="0" presId="urn:microsoft.com/office/officeart/2005/8/layout/hierarchy1"/>
    <dgm:cxn modelId="{3F6762BB-366D-412B-A2ED-335318CCC901}" type="presParOf" srcId="{FD7DF479-D5F6-4BDB-B410-253D481CB1D6}" destId="{E269327D-575C-41BF-B895-6E32FCA810D7}" srcOrd="0" destOrd="0" presId="urn:microsoft.com/office/officeart/2005/8/layout/hierarchy1"/>
    <dgm:cxn modelId="{3DD32653-8884-406D-B99E-DE1138F770BB}" type="presParOf" srcId="{E269327D-575C-41BF-B895-6E32FCA810D7}" destId="{9B9A723D-C590-4A0D-9FD0-6767CB938BBC}" srcOrd="0" destOrd="0" presId="urn:microsoft.com/office/officeart/2005/8/layout/hierarchy1"/>
    <dgm:cxn modelId="{754BB495-D30C-498E-8F29-F114B377F385}" type="presParOf" srcId="{E269327D-575C-41BF-B895-6E32FCA810D7}" destId="{DCFD9F70-87EE-4005-8744-244289613535}" srcOrd="1" destOrd="0" presId="urn:microsoft.com/office/officeart/2005/8/layout/hierarchy1"/>
    <dgm:cxn modelId="{65218052-0DE5-403D-B9B2-BE333E2E18D7}" type="presParOf" srcId="{FD7DF479-D5F6-4BDB-B410-253D481CB1D6}" destId="{CE4523F3-4483-49BE-8C9A-30C0EDCC211E}" srcOrd="1" destOrd="0" presId="urn:microsoft.com/office/officeart/2005/8/layout/hierarchy1"/>
    <dgm:cxn modelId="{2A3225D4-033B-4EF1-A118-BB67F598BD38}" type="presParOf" srcId="{CE4523F3-4483-49BE-8C9A-30C0EDCC211E}" destId="{BE7B58EF-3920-4373-B7AE-92498F582BC6}" srcOrd="0" destOrd="0" presId="urn:microsoft.com/office/officeart/2005/8/layout/hierarchy1"/>
    <dgm:cxn modelId="{11CDAFD0-6761-4A5D-B3F4-522871AC18B3}" type="presParOf" srcId="{CE4523F3-4483-49BE-8C9A-30C0EDCC211E}" destId="{221A91A7-4C59-4370-A870-7A961561FBA3}" srcOrd="1" destOrd="0" presId="urn:microsoft.com/office/officeart/2005/8/layout/hierarchy1"/>
    <dgm:cxn modelId="{BC8D1626-6455-4C0A-B823-0C07560493C1}" type="presParOf" srcId="{221A91A7-4C59-4370-A870-7A961561FBA3}" destId="{61AB7BCB-C8E8-47F1-BD32-1D51BC34EE51}" srcOrd="0" destOrd="0" presId="urn:microsoft.com/office/officeart/2005/8/layout/hierarchy1"/>
    <dgm:cxn modelId="{74AC58B1-B8A6-427B-980D-4C47A0AD4F43}" type="presParOf" srcId="{61AB7BCB-C8E8-47F1-BD32-1D51BC34EE51}" destId="{7138CEF1-C38A-48BC-9DD7-0598B5693399}" srcOrd="0" destOrd="0" presId="urn:microsoft.com/office/officeart/2005/8/layout/hierarchy1"/>
    <dgm:cxn modelId="{CE86CA52-2D7B-4035-8004-A42AE1D6F975}" type="presParOf" srcId="{61AB7BCB-C8E8-47F1-BD32-1D51BC34EE51}" destId="{F6E0F68B-0B93-414E-B3E3-934E6B7AC3DC}" srcOrd="1" destOrd="0" presId="urn:microsoft.com/office/officeart/2005/8/layout/hierarchy1"/>
    <dgm:cxn modelId="{B96F2A26-C38A-4F99-B9C4-48971255B2EE}" type="presParOf" srcId="{221A91A7-4C59-4370-A870-7A961561FBA3}" destId="{C94D3B5E-307F-4B4F-94A8-D308EFA7683F}" srcOrd="1" destOrd="0" presId="urn:microsoft.com/office/officeart/2005/8/layout/hierarchy1"/>
    <dgm:cxn modelId="{17B9FC12-ED08-4E8A-94F6-4C33B24B82B3}" type="presParOf" srcId="{CE4523F3-4483-49BE-8C9A-30C0EDCC211E}" destId="{CB21C0F4-3055-44C8-8709-70F6356A201F}" srcOrd="2" destOrd="0" presId="urn:microsoft.com/office/officeart/2005/8/layout/hierarchy1"/>
    <dgm:cxn modelId="{5EA26ED1-E60E-47B4-AB15-399827A87E9B}" type="presParOf" srcId="{CE4523F3-4483-49BE-8C9A-30C0EDCC211E}" destId="{166CA422-8213-483D-8A23-4A01966A4509}" srcOrd="3" destOrd="0" presId="urn:microsoft.com/office/officeart/2005/8/layout/hierarchy1"/>
    <dgm:cxn modelId="{902F344A-D064-4E44-BFE7-CCDC3815D816}" type="presParOf" srcId="{166CA422-8213-483D-8A23-4A01966A4509}" destId="{7E57B551-9DAE-46C6-91A4-2A58FC79510E}" srcOrd="0" destOrd="0" presId="urn:microsoft.com/office/officeart/2005/8/layout/hierarchy1"/>
    <dgm:cxn modelId="{229F74EA-13F2-4F89-958B-281DC98F8FFE}" type="presParOf" srcId="{7E57B551-9DAE-46C6-91A4-2A58FC79510E}" destId="{0D9B724A-D6B8-496C-8EDE-65BD91A8E704}" srcOrd="0" destOrd="0" presId="urn:microsoft.com/office/officeart/2005/8/layout/hierarchy1"/>
    <dgm:cxn modelId="{E5DA8876-7D24-490E-9F6F-72A67C483743}" type="presParOf" srcId="{7E57B551-9DAE-46C6-91A4-2A58FC79510E}" destId="{8BF0F9F3-EFE8-4E88-A232-DC7363F88F7D}" srcOrd="1" destOrd="0" presId="urn:microsoft.com/office/officeart/2005/8/layout/hierarchy1"/>
    <dgm:cxn modelId="{B4FCAF61-E0D2-4EDC-96F5-941E050A1FBB}" type="presParOf" srcId="{166CA422-8213-483D-8A23-4A01966A4509}" destId="{34587212-A9DC-4A8F-BBCF-D47A61C0B8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4FD1C6-BA61-41B3-990C-141643E07FB9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86CDB26-AE39-43EB-95C4-9D71C3C55035}">
      <dgm:prSet phldrT="[Text]"/>
      <dgm:spPr/>
      <dgm:t>
        <a:bodyPr/>
        <a:lstStyle/>
        <a:p>
          <a:r>
            <a:rPr lang="tr-TR" b="1" dirty="0" smtClean="0"/>
            <a:t>FIELD  NOTES</a:t>
          </a:r>
          <a:endParaRPr lang="tr-TR" b="1" dirty="0"/>
        </a:p>
      </dgm:t>
    </dgm:pt>
    <dgm:pt modelId="{B3E2E01D-31ED-4D09-AE66-5D41FE7AC3C4}" type="parTrans" cxnId="{468F5A50-5B6E-439B-BD06-9E333E824228}">
      <dgm:prSet/>
      <dgm:spPr/>
      <dgm:t>
        <a:bodyPr/>
        <a:lstStyle/>
        <a:p>
          <a:endParaRPr lang="tr-TR"/>
        </a:p>
      </dgm:t>
    </dgm:pt>
    <dgm:pt modelId="{AD789E33-29EE-4B97-8BF1-34AFAC1698B5}" type="sibTrans" cxnId="{468F5A50-5B6E-439B-BD06-9E333E824228}">
      <dgm:prSet/>
      <dgm:spPr/>
      <dgm:t>
        <a:bodyPr/>
        <a:lstStyle/>
        <a:p>
          <a:endParaRPr lang="tr-TR"/>
        </a:p>
      </dgm:t>
    </dgm:pt>
    <dgm:pt modelId="{D70C9CD8-2E82-4C73-B3B0-42FBA886486F}">
      <dgm:prSet phldrT="[Text]"/>
      <dgm:spPr/>
      <dgm:t>
        <a:bodyPr/>
        <a:lstStyle/>
        <a:p>
          <a:r>
            <a:rPr lang="tr-TR" b="1" dirty="0" smtClean="0"/>
            <a:t>INTERVIEWS</a:t>
          </a:r>
          <a:endParaRPr lang="tr-TR" b="1" dirty="0"/>
        </a:p>
      </dgm:t>
    </dgm:pt>
    <dgm:pt modelId="{04B2FA3B-CE9B-48F6-8EB5-EE315849B7C1}" type="parTrans" cxnId="{58E7B0B9-34E0-46AC-A449-300333F4CCFC}">
      <dgm:prSet/>
      <dgm:spPr/>
      <dgm:t>
        <a:bodyPr/>
        <a:lstStyle/>
        <a:p>
          <a:endParaRPr lang="tr-TR"/>
        </a:p>
      </dgm:t>
    </dgm:pt>
    <dgm:pt modelId="{42CD7B9A-6646-4806-98F7-4414BCE50187}" type="sibTrans" cxnId="{58E7B0B9-34E0-46AC-A449-300333F4CCFC}">
      <dgm:prSet/>
      <dgm:spPr/>
      <dgm:t>
        <a:bodyPr/>
        <a:lstStyle/>
        <a:p>
          <a:endParaRPr lang="tr-TR"/>
        </a:p>
      </dgm:t>
    </dgm:pt>
    <dgm:pt modelId="{C79D5430-8640-40FC-B1CA-FADB489210A6}">
      <dgm:prSet phldrT="[Text]"/>
      <dgm:spPr/>
      <dgm:t>
        <a:bodyPr/>
        <a:lstStyle/>
        <a:p>
          <a:r>
            <a:rPr lang="tr-TR" b="1" dirty="0" smtClean="0"/>
            <a:t>With employees</a:t>
          </a:r>
          <a:endParaRPr lang="tr-TR" b="1" dirty="0"/>
        </a:p>
      </dgm:t>
    </dgm:pt>
    <dgm:pt modelId="{F2E4C808-EADF-4072-9B09-42613DE09CEA}" type="parTrans" cxnId="{7E0B001D-7B82-4590-B26B-D4E13B92C552}">
      <dgm:prSet/>
      <dgm:spPr/>
      <dgm:t>
        <a:bodyPr/>
        <a:lstStyle/>
        <a:p>
          <a:endParaRPr lang="tr-TR"/>
        </a:p>
      </dgm:t>
    </dgm:pt>
    <dgm:pt modelId="{F817DCF1-B5A1-4878-99D1-CAB8437F99B4}" type="sibTrans" cxnId="{7E0B001D-7B82-4590-B26B-D4E13B92C552}">
      <dgm:prSet/>
      <dgm:spPr/>
      <dgm:t>
        <a:bodyPr/>
        <a:lstStyle/>
        <a:p>
          <a:endParaRPr lang="tr-TR"/>
        </a:p>
      </dgm:t>
    </dgm:pt>
    <dgm:pt modelId="{AE4DB352-21AB-438D-8812-BDD4BA2E0C84}">
      <dgm:prSet phldrT="[Text]"/>
      <dgm:spPr/>
      <dgm:t>
        <a:bodyPr/>
        <a:lstStyle/>
        <a:p>
          <a:r>
            <a:rPr lang="en-US" b="1" dirty="0" smtClean="0"/>
            <a:t>Weekly visits to </a:t>
          </a:r>
          <a:r>
            <a:rPr lang="en-US" b="1" dirty="0" err="1" smtClean="0"/>
            <a:t>Namet</a:t>
          </a:r>
          <a:r>
            <a:rPr lang="en-US" b="1" dirty="0" smtClean="0"/>
            <a:t> warehouse</a:t>
          </a:r>
          <a:endParaRPr lang="tr-TR" b="1" dirty="0"/>
        </a:p>
      </dgm:t>
    </dgm:pt>
    <dgm:pt modelId="{7BA88EE5-B4F2-4BF7-B82D-8A3C20093E7A}" type="sibTrans" cxnId="{6843140E-2E9B-4F27-8E0F-C8391D7E9637}">
      <dgm:prSet/>
      <dgm:spPr/>
      <dgm:t>
        <a:bodyPr/>
        <a:lstStyle/>
        <a:p>
          <a:endParaRPr lang="tr-TR"/>
        </a:p>
      </dgm:t>
    </dgm:pt>
    <dgm:pt modelId="{DACFA4BF-5A9C-44DF-83C1-41CC454ABDE8}" type="parTrans" cxnId="{6843140E-2E9B-4F27-8E0F-C8391D7E9637}">
      <dgm:prSet/>
      <dgm:spPr/>
      <dgm:t>
        <a:bodyPr/>
        <a:lstStyle/>
        <a:p>
          <a:endParaRPr lang="tr-TR"/>
        </a:p>
      </dgm:t>
    </dgm:pt>
    <dgm:pt modelId="{3F0ED1E6-8D80-4E3A-B1EA-0E3F50EFDD37}">
      <dgm:prSet phldrT="[Text]"/>
      <dgm:spPr/>
      <dgm:t>
        <a:bodyPr/>
        <a:lstStyle/>
        <a:p>
          <a:r>
            <a:rPr lang="tr-TR" b="1" dirty="0" smtClean="0"/>
            <a:t>OBSERVATION</a:t>
          </a:r>
          <a:endParaRPr lang="tr-TR" b="1" dirty="0"/>
        </a:p>
      </dgm:t>
    </dgm:pt>
    <dgm:pt modelId="{2C56B3C3-CAD3-4D03-A59B-E96FCA93B67F}" type="sibTrans" cxnId="{772213A7-94CE-45BE-9ED9-A98162E7D3CD}">
      <dgm:prSet/>
      <dgm:spPr/>
      <dgm:t>
        <a:bodyPr/>
        <a:lstStyle/>
        <a:p>
          <a:endParaRPr lang="tr-TR"/>
        </a:p>
      </dgm:t>
    </dgm:pt>
    <dgm:pt modelId="{6F27035C-9C35-48A1-A5D3-2C6139139812}" type="parTrans" cxnId="{772213A7-94CE-45BE-9ED9-A98162E7D3CD}">
      <dgm:prSet/>
      <dgm:spPr/>
      <dgm:t>
        <a:bodyPr/>
        <a:lstStyle/>
        <a:p>
          <a:endParaRPr lang="tr-TR"/>
        </a:p>
      </dgm:t>
    </dgm:pt>
    <dgm:pt modelId="{0F99FD4C-46ED-4A57-8618-951885317F1C}">
      <dgm:prSet/>
      <dgm:spPr/>
      <dgm:t>
        <a:bodyPr/>
        <a:lstStyle/>
        <a:p>
          <a:r>
            <a:rPr lang="en-US" b="1" dirty="0" smtClean="0"/>
            <a:t>Spend </a:t>
          </a:r>
          <a:r>
            <a:rPr lang="tr-TR" b="1" dirty="0" smtClean="0"/>
            <a:t>10</a:t>
          </a:r>
          <a:r>
            <a:rPr lang="en-US" b="1" dirty="0" smtClean="0"/>
            <a:t> hours per week for observing the daily operations in the warehouse for 10 weeks of period</a:t>
          </a:r>
          <a:endParaRPr lang="tr-TR" b="1" dirty="0"/>
        </a:p>
      </dgm:t>
    </dgm:pt>
    <dgm:pt modelId="{B42D7094-572B-4A0C-ADE6-469FEDA1563D}" type="parTrans" cxnId="{61C3FBEF-6ABC-420A-9A74-9092976D2CFC}">
      <dgm:prSet/>
      <dgm:spPr/>
      <dgm:t>
        <a:bodyPr/>
        <a:lstStyle/>
        <a:p>
          <a:endParaRPr lang="tr-TR"/>
        </a:p>
      </dgm:t>
    </dgm:pt>
    <dgm:pt modelId="{FA96AB14-AC6E-44A5-A057-75758C090050}" type="sibTrans" cxnId="{61C3FBEF-6ABC-420A-9A74-9092976D2CFC}">
      <dgm:prSet/>
      <dgm:spPr/>
      <dgm:t>
        <a:bodyPr/>
        <a:lstStyle/>
        <a:p>
          <a:endParaRPr lang="tr-TR"/>
        </a:p>
      </dgm:t>
    </dgm:pt>
    <dgm:pt modelId="{D4CE3287-55A1-4DAA-A507-F9A31CD467C7}">
      <dgm:prSet/>
      <dgm:spPr/>
      <dgm:t>
        <a:bodyPr/>
        <a:lstStyle/>
        <a:p>
          <a:r>
            <a:rPr lang="tr-TR" b="1" dirty="0" smtClean="0"/>
            <a:t>Company managers</a:t>
          </a:r>
          <a:endParaRPr lang="tr-TR" b="1" dirty="0"/>
        </a:p>
      </dgm:t>
    </dgm:pt>
    <dgm:pt modelId="{FF84FAD9-746C-492D-B3F9-EC687A800386}" type="parTrans" cxnId="{297BC4B0-190D-49CF-9D10-FD1A7247B50B}">
      <dgm:prSet/>
      <dgm:spPr/>
      <dgm:t>
        <a:bodyPr/>
        <a:lstStyle/>
        <a:p>
          <a:endParaRPr lang="tr-TR"/>
        </a:p>
      </dgm:t>
    </dgm:pt>
    <dgm:pt modelId="{0A39E2A9-CDA9-4133-9D3F-246FEDD5900D}" type="sibTrans" cxnId="{297BC4B0-190D-49CF-9D10-FD1A7247B50B}">
      <dgm:prSet/>
      <dgm:spPr/>
      <dgm:t>
        <a:bodyPr/>
        <a:lstStyle/>
        <a:p>
          <a:endParaRPr lang="tr-TR"/>
        </a:p>
      </dgm:t>
    </dgm:pt>
    <dgm:pt modelId="{B7CF677D-03B4-494D-8177-E851086DCDFB}">
      <dgm:prSet/>
      <dgm:spPr/>
      <dgm:t>
        <a:bodyPr/>
        <a:lstStyle/>
        <a:p>
          <a:r>
            <a:rPr lang="en-US" b="1" dirty="0" smtClean="0"/>
            <a:t>Other executives (e.g. experts on Kaizen implementations)</a:t>
          </a:r>
          <a:endParaRPr lang="tr-TR" b="1" dirty="0"/>
        </a:p>
      </dgm:t>
    </dgm:pt>
    <dgm:pt modelId="{2E2CE70A-A038-4DF1-8F24-E4A5D3C74830}" type="parTrans" cxnId="{1F183D3A-3705-48BE-804F-136186C9D60B}">
      <dgm:prSet/>
      <dgm:spPr/>
      <dgm:t>
        <a:bodyPr/>
        <a:lstStyle/>
        <a:p>
          <a:endParaRPr lang="tr-TR"/>
        </a:p>
      </dgm:t>
    </dgm:pt>
    <dgm:pt modelId="{B2B51614-C9FB-4B1E-B7C2-D8EDDAA888D3}" type="sibTrans" cxnId="{1F183D3A-3705-48BE-804F-136186C9D60B}">
      <dgm:prSet/>
      <dgm:spPr/>
      <dgm:t>
        <a:bodyPr/>
        <a:lstStyle/>
        <a:p>
          <a:endParaRPr lang="tr-TR"/>
        </a:p>
      </dgm:t>
    </dgm:pt>
    <dgm:pt modelId="{1FDFF122-9631-4645-9362-4C2988157DF8}">
      <dgm:prSet/>
      <dgm:spPr/>
      <dgm:t>
        <a:bodyPr/>
        <a:lstStyle/>
        <a:p>
          <a:r>
            <a:rPr lang="tr-TR" b="1" dirty="0" smtClean="0"/>
            <a:t>Warehouse processes observations notes.</a:t>
          </a:r>
          <a:endParaRPr lang="tr-TR" b="1" dirty="0"/>
        </a:p>
      </dgm:t>
    </dgm:pt>
    <dgm:pt modelId="{6D62575D-E3E5-46C9-824A-2F371BB27E39}" type="parTrans" cxnId="{F8295245-A57A-42F8-99DC-2D3B57BEBB6A}">
      <dgm:prSet/>
      <dgm:spPr/>
      <dgm:t>
        <a:bodyPr/>
        <a:lstStyle/>
        <a:p>
          <a:endParaRPr lang="tr-TR"/>
        </a:p>
      </dgm:t>
    </dgm:pt>
    <dgm:pt modelId="{FCED3BBA-6A00-4D91-BA71-6B73EB86CE71}" type="sibTrans" cxnId="{F8295245-A57A-42F8-99DC-2D3B57BEBB6A}">
      <dgm:prSet/>
      <dgm:spPr/>
      <dgm:t>
        <a:bodyPr/>
        <a:lstStyle/>
        <a:p>
          <a:endParaRPr lang="tr-TR"/>
        </a:p>
      </dgm:t>
    </dgm:pt>
    <dgm:pt modelId="{7843BDAF-1952-4BFE-927D-27EE3D999781}" type="pres">
      <dgm:prSet presAssocID="{BE4FD1C6-BA61-41B3-990C-141643E07F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39E74C-AE9C-44C8-BE89-42DF728A8472}" type="pres">
      <dgm:prSet presAssocID="{3F0ED1E6-8D80-4E3A-B1EA-0E3F50EFDD37}" presName="composite" presStyleCnt="0"/>
      <dgm:spPr/>
    </dgm:pt>
    <dgm:pt modelId="{FD1F4C09-1C14-4402-9F5E-0D4DC2AC427A}" type="pres">
      <dgm:prSet presAssocID="{3F0ED1E6-8D80-4E3A-B1EA-0E3F50EFDD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404EC7-74D1-45B4-B790-4602BC79BE30}" type="pres">
      <dgm:prSet presAssocID="{3F0ED1E6-8D80-4E3A-B1EA-0E3F50EFDD3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4D806D-9E7B-4B44-9868-AEAC4F078D7C}" type="pres">
      <dgm:prSet presAssocID="{2C56B3C3-CAD3-4D03-A59B-E96FCA93B67F}" presName="space" presStyleCnt="0"/>
      <dgm:spPr/>
    </dgm:pt>
    <dgm:pt modelId="{F77EB1CF-8928-4776-89BE-F5C2A2FEF019}" type="pres">
      <dgm:prSet presAssocID="{186CDB26-AE39-43EB-95C4-9D71C3C55035}" presName="composite" presStyleCnt="0"/>
      <dgm:spPr/>
    </dgm:pt>
    <dgm:pt modelId="{C1365845-5458-4B78-8D41-6CF7AA64F8D9}" type="pres">
      <dgm:prSet presAssocID="{186CDB26-AE39-43EB-95C4-9D71C3C550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479F04-3E38-49EF-840E-E7ABFA7A02CA}" type="pres">
      <dgm:prSet presAssocID="{186CDB26-AE39-43EB-95C4-9D71C3C5503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524545-9226-45C5-A440-9D7A5F6FAFE2}" type="pres">
      <dgm:prSet presAssocID="{AD789E33-29EE-4B97-8BF1-34AFAC1698B5}" presName="space" presStyleCnt="0"/>
      <dgm:spPr/>
    </dgm:pt>
    <dgm:pt modelId="{B10F15FD-0DE5-4821-A58A-DFC53D7C7D2A}" type="pres">
      <dgm:prSet presAssocID="{D70C9CD8-2E82-4C73-B3B0-42FBA886486F}" presName="composite" presStyleCnt="0"/>
      <dgm:spPr/>
    </dgm:pt>
    <dgm:pt modelId="{1FB0925E-005E-41DE-A9E8-54B94DD076AE}" type="pres">
      <dgm:prSet presAssocID="{D70C9CD8-2E82-4C73-B3B0-42FBA886486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CD26D0-CE5A-40CC-9BE0-3EFD668AB4DE}" type="pres">
      <dgm:prSet presAssocID="{D70C9CD8-2E82-4C73-B3B0-42FBA886486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2213A7-94CE-45BE-9ED9-A98162E7D3CD}" srcId="{BE4FD1C6-BA61-41B3-990C-141643E07FB9}" destId="{3F0ED1E6-8D80-4E3A-B1EA-0E3F50EFDD37}" srcOrd="0" destOrd="0" parTransId="{6F27035C-9C35-48A1-A5D3-2C6139139812}" sibTransId="{2C56B3C3-CAD3-4D03-A59B-E96FCA93B67F}"/>
    <dgm:cxn modelId="{F2CD25A1-5C2D-4414-BCE0-B1B0024AEB16}" type="presOf" srcId="{D4CE3287-55A1-4DAA-A507-F9A31CD467C7}" destId="{CECD26D0-CE5A-40CC-9BE0-3EFD668AB4DE}" srcOrd="0" destOrd="1" presId="urn:microsoft.com/office/officeart/2005/8/layout/hList1"/>
    <dgm:cxn modelId="{58E7B0B9-34E0-46AC-A449-300333F4CCFC}" srcId="{BE4FD1C6-BA61-41B3-990C-141643E07FB9}" destId="{D70C9CD8-2E82-4C73-B3B0-42FBA886486F}" srcOrd="2" destOrd="0" parTransId="{04B2FA3B-CE9B-48F6-8EB5-EE315849B7C1}" sibTransId="{42CD7B9A-6646-4806-98F7-4414BCE50187}"/>
    <dgm:cxn modelId="{7E0B001D-7B82-4590-B26B-D4E13B92C552}" srcId="{D70C9CD8-2E82-4C73-B3B0-42FBA886486F}" destId="{C79D5430-8640-40FC-B1CA-FADB489210A6}" srcOrd="0" destOrd="0" parTransId="{F2E4C808-EADF-4072-9B09-42613DE09CEA}" sibTransId="{F817DCF1-B5A1-4878-99D1-CAB8437F99B4}"/>
    <dgm:cxn modelId="{6843140E-2E9B-4F27-8E0F-C8391D7E9637}" srcId="{3F0ED1E6-8D80-4E3A-B1EA-0E3F50EFDD37}" destId="{AE4DB352-21AB-438D-8812-BDD4BA2E0C84}" srcOrd="0" destOrd="0" parTransId="{DACFA4BF-5A9C-44DF-83C1-41CC454ABDE8}" sibTransId="{7BA88EE5-B4F2-4BF7-B82D-8A3C20093E7A}"/>
    <dgm:cxn modelId="{79054269-DA77-48D2-8221-8E9AC0B6E653}" type="presOf" srcId="{0F99FD4C-46ED-4A57-8618-951885317F1C}" destId="{61404EC7-74D1-45B4-B790-4602BC79BE30}" srcOrd="0" destOrd="1" presId="urn:microsoft.com/office/officeart/2005/8/layout/hList1"/>
    <dgm:cxn modelId="{B72B4CAB-2A7D-4B86-B5F3-9DF58006BDCB}" type="presOf" srcId="{3F0ED1E6-8D80-4E3A-B1EA-0E3F50EFDD37}" destId="{FD1F4C09-1C14-4402-9F5E-0D4DC2AC427A}" srcOrd="0" destOrd="0" presId="urn:microsoft.com/office/officeart/2005/8/layout/hList1"/>
    <dgm:cxn modelId="{F8295245-A57A-42F8-99DC-2D3B57BEBB6A}" srcId="{186CDB26-AE39-43EB-95C4-9D71C3C55035}" destId="{1FDFF122-9631-4645-9362-4C2988157DF8}" srcOrd="0" destOrd="0" parTransId="{6D62575D-E3E5-46C9-824A-2F371BB27E39}" sibTransId="{FCED3BBA-6A00-4D91-BA71-6B73EB86CE71}"/>
    <dgm:cxn modelId="{5FE84C34-55A6-4C48-86D5-074C8B496C4A}" type="presOf" srcId="{B7CF677D-03B4-494D-8177-E851086DCDFB}" destId="{CECD26D0-CE5A-40CC-9BE0-3EFD668AB4DE}" srcOrd="0" destOrd="2" presId="urn:microsoft.com/office/officeart/2005/8/layout/hList1"/>
    <dgm:cxn modelId="{C6BDD87F-AA7A-44F0-9E5C-786365B716E6}" type="presOf" srcId="{AE4DB352-21AB-438D-8812-BDD4BA2E0C84}" destId="{61404EC7-74D1-45B4-B790-4602BC79BE30}" srcOrd="0" destOrd="0" presId="urn:microsoft.com/office/officeart/2005/8/layout/hList1"/>
    <dgm:cxn modelId="{5CB41503-9FAD-4162-9040-7A0E58BCEC84}" type="presOf" srcId="{1FDFF122-9631-4645-9362-4C2988157DF8}" destId="{97479F04-3E38-49EF-840E-E7ABFA7A02CA}" srcOrd="0" destOrd="0" presId="urn:microsoft.com/office/officeart/2005/8/layout/hList1"/>
    <dgm:cxn modelId="{5D75D65B-EF9A-4418-B82B-4E45167E3A02}" type="presOf" srcId="{C79D5430-8640-40FC-B1CA-FADB489210A6}" destId="{CECD26D0-CE5A-40CC-9BE0-3EFD668AB4DE}" srcOrd="0" destOrd="0" presId="urn:microsoft.com/office/officeart/2005/8/layout/hList1"/>
    <dgm:cxn modelId="{1E8400DB-85D2-49C6-AFB7-C0DC7343E0E8}" type="presOf" srcId="{D70C9CD8-2E82-4C73-B3B0-42FBA886486F}" destId="{1FB0925E-005E-41DE-A9E8-54B94DD076AE}" srcOrd="0" destOrd="0" presId="urn:microsoft.com/office/officeart/2005/8/layout/hList1"/>
    <dgm:cxn modelId="{297BC4B0-190D-49CF-9D10-FD1A7247B50B}" srcId="{D70C9CD8-2E82-4C73-B3B0-42FBA886486F}" destId="{D4CE3287-55A1-4DAA-A507-F9A31CD467C7}" srcOrd="1" destOrd="0" parTransId="{FF84FAD9-746C-492D-B3F9-EC687A800386}" sibTransId="{0A39E2A9-CDA9-4133-9D3F-246FEDD5900D}"/>
    <dgm:cxn modelId="{BCF4EF89-3011-4600-9EC2-F8174886E106}" type="presOf" srcId="{186CDB26-AE39-43EB-95C4-9D71C3C55035}" destId="{C1365845-5458-4B78-8D41-6CF7AA64F8D9}" srcOrd="0" destOrd="0" presId="urn:microsoft.com/office/officeart/2005/8/layout/hList1"/>
    <dgm:cxn modelId="{6DED96B0-F12B-4867-847F-252AE89BE710}" type="presOf" srcId="{BE4FD1C6-BA61-41B3-990C-141643E07FB9}" destId="{7843BDAF-1952-4BFE-927D-27EE3D999781}" srcOrd="0" destOrd="0" presId="urn:microsoft.com/office/officeart/2005/8/layout/hList1"/>
    <dgm:cxn modelId="{468F5A50-5B6E-439B-BD06-9E333E824228}" srcId="{BE4FD1C6-BA61-41B3-990C-141643E07FB9}" destId="{186CDB26-AE39-43EB-95C4-9D71C3C55035}" srcOrd="1" destOrd="0" parTransId="{B3E2E01D-31ED-4D09-AE66-5D41FE7AC3C4}" sibTransId="{AD789E33-29EE-4B97-8BF1-34AFAC1698B5}"/>
    <dgm:cxn modelId="{1F183D3A-3705-48BE-804F-136186C9D60B}" srcId="{D70C9CD8-2E82-4C73-B3B0-42FBA886486F}" destId="{B7CF677D-03B4-494D-8177-E851086DCDFB}" srcOrd="2" destOrd="0" parTransId="{2E2CE70A-A038-4DF1-8F24-E4A5D3C74830}" sibTransId="{B2B51614-C9FB-4B1E-B7C2-D8EDDAA888D3}"/>
    <dgm:cxn modelId="{61C3FBEF-6ABC-420A-9A74-9092976D2CFC}" srcId="{3F0ED1E6-8D80-4E3A-B1EA-0E3F50EFDD37}" destId="{0F99FD4C-46ED-4A57-8618-951885317F1C}" srcOrd="1" destOrd="0" parTransId="{B42D7094-572B-4A0C-ADE6-469FEDA1563D}" sibTransId="{FA96AB14-AC6E-44A5-A057-75758C090050}"/>
    <dgm:cxn modelId="{4F21B631-187D-426C-A0A5-3D277020BB28}" type="presParOf" srcId="{7843BDAF-1952-4BFE-927D-27EE3D999781}" destId="{6239E74C-AE9C-44C8-BE89-42DF728A8472}" srcOrd="0" destOrd="0" presId="urn:microsoft.com/office/officeart/2005/8/layout/hList1"/>
    <dgm:cxn modelId="{D66D3F71-1A05-4342-9DB5-59265B53F6DF}" type="presParOf" srcId="{6239E74C-AE9C-44C8-BE89-42DF728A8472}" destId="{FD1F4C09-1C14-4402-9F5E-0D4DC2AC427A}" srcOrd="0" destOrd="0" presId="urn:microsoft.com/office/officeart/2005/8/layout/hList1"/>
    <dgm:cxn modelId="{04A6BD47-EE0A-40D6-9ABD-56311E851C56}" type="presParOf" srcId="{6239E74C-AE9C-44C8-BE89-42DF728A8472}" destId="{61404EC7-74D1-45B4-B790-4602BC79BE30}" srcOrd="1" destOrd="0" presId="urn:microsoft.com/office/officeart/2005/8/layout/hList1"/>
    <dgm:cxn modelId="{BF919D2D-8147-4032-BB13-804EBFF3458B}" type="presParOf" srcId="{7843BDAF-1952-4BFE-927D-27EE3D999781}" destId="{C44D806D-9E7B-4B44-9868-AEAC4F078D7C}" srcOrd="1" destOrd="0" presId="urn:microsoft.com/office/officeart/2005/8/layout/hList1"/>
    <dgm:cxn modelId="{B2145BF9-1051-4CC0-9CE6-050F9DDA0BFB}" type="presParOf" srcId="{7843BDAF-1952-4BFE-927D-27EE3D999781}" destId="{F77EB1CF-8928-4776-89BE-F5C2A2FEF019}" srcOrd="2" destOrd="0" presId="urn:microsoft.com/office/officeart/2005/8/layout/hList1"/>
    <dgm:cxn modelId="{DF14895C-CD8B-41B8-82E6-D16AED8490CD}" type="presParOf" srcId="{F77EB1CF-8928-4776-89BE-F5C2A2FEF019}" destId="{C1365845-5458-4B78-8D41-6CF7AA64F8D9}" srcOrd="0" destOrd="0" presId="urn:microsoft.com/office/officeart/2005/8/layout/hList1"/>
    <dgm:cxn modelId="{F20E4B4F-AA3E-4549-9849-C89B8204AD55}" type="presParOf" srcId="{F77EB1CF-8928-4776-89BE-F5C2A2FEF019}" destId="{97479F04-3E38-49EF-840E-E7ABFA7A02CA}" srcOrd="1" destOrd="0" presId="urn:microsoft.com/office/officeart/2005/8/layout/hList1"/>
    <dgm:cxn modelId="{854F8BFF-61C9-482E-9A87-71A2AA48C519}" type="presParOf" srcId="{7843BDAF-1952-4BFE-927D-27EE3D999781}" destId="{04524545-9226-45C5-A440-9D7A5F6FAFE2}" srcOrd="3" destOrd="0" presId="urn:microsoft.com/office/officeart/2005/8/layout/hList1"/>
    <dgm:cxn modelId="{D3E11FE3-3B4B-4C0F-837B-FEFEE37CACE2}" type="presParOf" srcId="{7843BDAF-1952-4BFE-927D-27EE3D999781}" destId="{B10F15FD-0DE5-4821-A58A-DFC53D7C7D2A}" srcOrd="4" destOrd="0" presId="urn:microsoft.com/office/officeart/2005/8/layout/hList1"/>
    <dgm:cxn modelId="{51D40916-F129-467F-A4C3-08A1B9B7381C}" type="presParOf" srcId="{B10F15FD-0DE5-4821-A58A-DFC53D7C7D2A}" destId="{1FB0925E-005E-41DE-A9E8-54B94DD076AE}" srcOrd="0" destOrd="0" presId="urn:microsoft.com/office/officeart/2005/8/layout/hList1"/>
    <dgm:cxn modelId="{F36EDC53-58D8-4709-B988-B95E5CA9640E}" type="presParOf" srcId="{B10F15FD-0DE5-4821-A58A-DFC53D7C7D2A}" destId="{CECD26D0-CE5A-40CC-9BE0-3EFD668AB4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029286-7273-4CC2-9B9C-09175B0B5FFA}" type="doc">
      <dgm:prSet loTypeId="urn:microsoft.com/office/officeart/2011/layout/Circle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4A95C78-3C2D-4D5E-B5E0-01E2C5BEB910}">
      <dgm:prSet phldrT="[Text]" custT="1"/>
      <dgm:spPr/>
      <dgm:t>
        <a:bodyPr/>
        <a:lstStyle/>
        <a:p>
          <a:r>
            <a:rPr lang="tr-TR" sz="1600" b="1" dirty="0" smtClean="0"/>
            <a:t>Order</a:t>
          </a:r>
        </a:p>
        <a:p>
          <a:r>
            <a:rPr lang="tr-TR" sz="1600" b="1" dirty="0" smtClean="0"/>
            <a:t>Picking</a:t>
          </a:r>
          <a:endParaRPr lang="tr-TR" sz="1600" b="1" dirty="0"/>
        </a:p>
      </dgm:t>
    </dgm:pt>
    <dgm:pt modelId="{FE283B03-7194-4961-8CAD-C13FD64F9A6E}" type="parTrans" cxnId="{6956AD3F-0996-4024-9AFF-C8194270D946}">
      <dgm:prSet/>
      <dgm:spPr/>
      <dgm:t>
        <a:bodyPr/>
        <a:lstStyle/>
        <a:p>
          <a:endParaRPr lang="tr-TR"/>
        </a:p>
      </dgm:t>
    </dgm:pt>
    <dgm:pt modelId="{58591965-06FB-4EC7-BFB8-F4918637DD8D}" type="sibTrans" cxnId="{6956AD3F-0996-4024-9AFF-C8194270D946}">
      <dgm:prSet/>
      <dgm:spPr/>
      <dgm:t>
        <a:bodyPr/>
        <a:lstStyle/>
        <a:p>
          <a:endParaRPr lang="tr-TR"/>
        </a:p>
      </dgm:t>
    </dgm:pt>
    <dgm:pt modelId="{1717650F-3CC1-4601-835C-2C858CCC6AD0}">
      <dgm:prSet phldrT="[Text]" custT="1"/>
      <dgm:spPr/>
      <dgm:t>
        <a:bodyPr/>
        <a:lstStyle/>
        <a:p>
          <a:r>
            <a:rPr lang="tr-TR" sz="1600" b="1" dirty="0" smtClean="0"/>
            <a:t>Loading</a:t>
          </a:r>
          <a:endParaRPr lang="tr-TR" sz="1600" b="1" dirty="0"/>
        </a:p>
      </dgm:t>
    </dgm:pt>
    <dgm:pt modelId="{7DD47F3C-F51C-4BB3-B91A-C39E96880BCD}" type="parTrans" cxnId="{9EF015E5-6100-4D01-B40E-76343FCE8A60}">
      <dgm:prSet/>
      <dgm:spPr/>
      <dgm:t>
        <a:bodyPr/>
        <a:lstStyle/>
        <a:p>
          <a:endParaRPr lang="tr-TR"/>
        </a:p>
      </dgm:t>
    </dgm:pt>
    <dgm:pt modelId="{5F3C18BD-BF7E-4C02-8424-71D7D18149AE}" type="sibTrans" cxnId="{9EF015E5-6100-4D01-B40E-76343FCE8A60}">
      <dgm:prSet/>
      <dgm:spPr/>
      <dgm:t>
        <a:bodyPr/>
        <a:lstStyle/>
        <a:p>
          <a:endParaRPr lang="tr-TR"/>
        </a:p>
      </dgm:t>
    </dgm:pt>
    <dgm:pt modelId="{4901A79C-F493-40E5-A146-C748F8A86441}">
      <dgm:prSet phldrT="[Text]" custT="1"/>
      <dgm:spPr/>
      <dgm:t>
        <a:bodyPr/>
        <a:lstStyle/>
        <a:p>
          <a:r>
            <a:rPr lang="tr-TR" sz="1600" b="1" dirty="0" smtClean="0"/>
            <a:t> Unloading</a:t>
          </a:r>
          <a:endParaRPr lang="tr-TR" sz="1600" b="1" dirty="0"/>
        </a:p>
      </dgm:t>
    </dgm:pt>
    <dgm:pt modelId="{8AD51E9C-AEA6-41AA-B618-40AE5CDD546C}" type="parTrans" cxnId="{B47B10BC-4336-4CB1-A152-D2F22ED24A6E}">
      <dgm:prSet/>
      <dgm:spPr/>
      <dgm:t>
        <a:bodyPr/>
        <a:lstStyle/>
        <a:p>
          <a:endParaRPr lang="tr-TR"/>
        </a:p>
      </dgm:t>
    </dgm:pt>
    <dgm:pt modelId="{2DB6C25B-8C42-488B-8BE8-97452F49F167}" type="sibTrans" cxnId="{B47B10BC-4336-4CB1-A152-D2F22ED24A6E}">
      <dgm:prSet/>
      <dgm:spPr/>
      <dgm:t>
        <a:bodyPr/>
        <a:lstStyle/>
        <a:p>
          <a:endParaRPr lang="tr-TR"/>
        </a:p>
      </dgm:t>
    </dgm:pt>
    <dgm:pt modelId="{9B9067A2-7259-42D6-8E02-92C1AD2F9721}" type="pres">
      <dgm:prSet presAssocID="{77029286-7273-4CC2-9B9C-09175B0B5FF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FBCF2327-3795-454A-8542-3F69CCA98AD4}" type="pres">
      <dgm:prSet presAssocID="{4901A79C-F493-40E5-A146-C748F8A86441}" presName="Accent3" presStyleCnt="0"/>
      <dgm:spPr/>
    </dgm:pt>
    <dgm:pt modelId="{F8DA7643-F9A2-4D89-ABED-2512584D2A6E}" type="pres">
      <dgm:prSet presAssocID="{4901A79C-F493-40E5-A146-C748F8A86441}" presName="Accent" presStyleLbl="node1" presStyleIdx="0" presStyleCnt="3"/>
      <dgm:spPr/>
    </dgm:pt>
    <dgm:pt modelId="{4EFAE780-6DA4-4805-AC97-851E89F75025}" type="pres">
      <dgm:prSet presAssocID="{4901A79C-F493-40E5-A146-C748F8A86441}" presName="ParentBackground3" presStyleCnt="0"/>
      <dgm:spPr/>
    </dgm:pt>
    <dgm:pt modelId="{2CE73FEE-034B-45FD-9908-049D4B40819F}" type="pres">
      <dgm:prSet presAssocID="{4901A79C-F493-40E5-A146-C748F8A86441}" presName="ParentBackground" presStyleLbl="fgAcc1" presStyleIdx="0" presStyleCnt="3" custScaleX="115928"/>
      <dgm:spPr/>
      <dgm:t>
        <a:bodyPr/>
        <a:lstStyle/>
        <a:p>
          <a:endParaRPr lang="tr-TR"/>
        </a:p>
      </dgm:t>
    </dgm:pt>
    <dgm:pt modelId="{20916113-5F51-4F58-AF52-BEBEB41A0C01}" type="pres">
      <dgm:prSet presAssocID="{4901A79C-F493-40E5-A146-C748F8A8644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CC1D7B-9BE8-4A47-B924-641DA6343CA6}" type="pres">
      <dgm:prSet presAssocID="{1717650F-3CC1-4601-835C-2C858CCC6AD0}" presName="Accent2" presStyleCnt="0"/>
      <dgm:spPr/>
    </dgm:pt>
    <dgm:pt modelId="{47E6FBD0-2660-4297-82CC-4CDE05876783}" type="pres">
      <dgm:prSet presAssocID="{1717650F-3CC1-4601-835C-2C858CCC6AD0}" presName="Accent" presStyleLbl="node1" presStyleIdx="1" presStyleCnt="3"/>
      <dgm:spPr/>
    </dgm:pt>
    <dgm:pt modelId="{ECACCF41-47DD-4453-93F5-0EE2A075E72A}" type="pres">
      <dgm:prSet presAssocID="{1717650F-3CC1-4601-835C-2C858CCC6AD0}" presName="ParentBackground2" presStyleCnt="0"/>
      <dgm:spPr/>
    </dgm:pt>
    <dgm:pt modelId="{F3CDC915-37C4-4526-BE6B-AA6B30369530}" type="pres">
      <dgm:prSet presAssocID="{1717650F-3CC1-4601-835C-2C858CCC6AD0}" presName="ParentBackground" presStyleLbl="fgAcc1" presStyleIdx="1" presStyleCnt="3"/>
      <dgm:spPr/>
      <dgm:t>
        <a:bodyPr/>
        <a:lstStyle/>
        <a:p>
          <a:endParaRPr lang="tr-TR"/>
        </a:p>
      </dgm:t>
    </dgm:pt>
    <dgm:pt modelId="{6E7CEE71-72C2-4E9B-9610-78CFC7CC9025}" type="pres">
      <dgm:prSet presAssocID="{1717650F-3CC1-4601-835C-2C858CCC6AD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BBFE46-553D-47A8-ADE6-EACAA8EC8DB4}" type="pres">
      <dgm:prSet presAssocID="{84A95C78-3C2D-4D5E-B5E0-01E2C5BEB910}" presName="Accent1" presStyleCnt="0"/>
      <dgm:spPr/>
    </dgm:pt>
    <dgm:pt modelId="{9391DF96-C5A7-4AFE-A083-4E3CAFD41D7E}" type="pres">
      <dgm:prSet presAssocID="{84A95C78-3C2D-4D5E-B5E0-01E2C5BEB910}" presName="Accent" presStyleLbl="node1" presStyleIdx="2" presStyleCnt="3"/>
      <dgm:spPr/>
    </dgm:pt>
    <dgm:pt modelId="{D859448B-84FF-47F7-875B-230C585B765C}" type="pres">
      <dgm:prSet presAssocID="{84A95C78-3C2D-4D5E-B5E0-01E2C5BEB910}" presName="ParentBackground1" presStyleCnt="0"/>
      <dgm:spPr/>
    </dgm:pt>
    <dgm:pt modelId="{08B4BCBC-E9FC-42B8-AFD9-0845D2C2845C}" type="pres">
      <dgm:prSet presAssocID="{84A95C78-3C2D-4D5E-B5E0-01E2C5BEB910}" presName="ParentBackground" presStyleLbl="fgAcc1" presStyleIdx="2" presStyleCnt="3"/>
      <dgm:spPr/>
      <dgm:t>
        <a:bodyPr/>
        <a:lstStyle/>
        <a:p>
          <a:endParaRPr lang="tr-TR"/>
        </a:p>
      </dgm:t>
    </dgm:pt>
    <dgm:pt modelId="{C05BC3A4-36C8-47B2-B375-3228F6EBE95F}" type="pres">
      <dgm:prSet presAssocID="{84A95C78-3C2D-4D5E-B5E0-01E2C5BEB91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F79CE5-5C8D-4E33-919D-35EF94330F8B}" type="presOf" srcId="{77029286-7273-4CC2-9B9C-09175B0B5FFA}" destId="{9B9067A2-7259-42D6-8E02-92C1AD2F9721}" srcOrd="0" destOrd="0" presId="urn:microsoft.com/office/officeart/2011/layout/CircleProcess"/>
    <dgm:cxn modelId="{FACAF002-A8BD-49E6-83A0-71D6E1E61D4A}" type="presOf" srcId="{1717650F-3CC1-4601-835C-2C858CCC6AD0}" destId="{F3CDC915-37C4-4526-BE6B-AA6B30369530}" srcOrd="0" destOrd="0" presId="urn:microsoft.com/office/officeart/2011/layout/CircleProcess"/>
    <dgm:cxn modelId="{9EF015E5-6100-4D01-B40E-76343FCE8A60}" srcId="{77029286-7273-4CC2-9B9C-09175B0B5FFA}" destId="{1717650F-3CC1-4601-835C-2C858CCC6AD0}" srcOrd="1" destOrd="0" parTransId="{7DD47F3C-F51C-4BB3-B91A-C39E96880BCD}" sibTransId="{5F3C18BD-BF7E-4C02-8424-71D7D18149AE}"/>
    <dgm:cxn modelId="{07F4A26D-ACB3-4133-80F7-F2B3D8A17BF9}" type="presOf" srcId="{1717650F-3CC1-4601-835C-2C858CCC6AD0}" destId="{6E7CEE71-72C2-4E9B-9610-78CFC7CC9025}" srcOrd="1" destOrd="0" presId="urn:microsoft.com/office/officeart/2011/layout/CircleProcess"/>
    <dgm:cxn modelId="{B47B10BC-4336-4CB1-A152-D2F22ED24A6E}" srcId="{77029286-7273-4CC2-9B9C-09175B0B5FFA}" destId="{4901A79C-F493-40E5-A146-C748F8A86441}" srcOrd="2" destOrd="0" parTransId="{8AD51E9C-AEA6-41AA-B618-40AE5CDD546C}" sibTransId="{2DB6C25B-8C42-488B-8BE8-97452F49F167}"/>
    <dgm:cxn modelId="{772F14E8-01E8-4AF2-A59B-B103B998E2AF}" type="presOf" srcId="{4901A79C-F493-40E5-A146-C748F8A86441}" destId="{20916113-5F51-4F58-AF52-BEBEB41A0C01}" srcOrd="1" destOrd="0" presId="urn:microsoft.com/office/officeart/2011/layout/CircleProcess"/>
    <dgm:cxn modelId="{19496D1F-BFCB-42E8-9CC9-5DB9EAE5E945}" type="presOf" srcId="{84A95C78-3C2D-4D5E-B5E0-01E2C5BEB910}" destId="{C05BC3A4-36C8-47B2-B375-3228F6EBE95F}" srcOrd="1" destOrd="0" presId="urn:microsoft.com/office/officeart/2011/layout/CircleProcess"/>
    <dgm:cxn modelId="{FF6D231F-AEEE-4507-86D5-DB20A5FB0A0C}" type="presOf" srcId="{4901A79C-F493-40E5-A146-C748F8A86441}" destId="{2CE73FEE-034B-45FD-9908-049D4B40819F}" srcOrd="0" destOrd="0" presId="urn:microsoft.com/office/officeart/2011/layout/CircleProcess"/>
    <dgm:cxn modelId="{6956AD3F-0996-4024-9AFF-C8194270D946}" srcId="{77029286-7273-4CC2-9B9C-09175B0B5FFA}" destId="{84A95C78-3C2D-4D5E-B5E0-01E2C5BEB910}" srcOrd="0" destOrd="0" parTransId="{FE283B03-7194-4961-8CAD-C13FD64F9A6E}" sibTransId="{58591965-06FB-4EC7-BFB8-F4918637DD8D}"/>
    <dgm:cxn modelId="{0D94EF49-40A6-4158-A4C4-488FD667B8B8}" type="presOf" srcId="{84A95C78-3C2D-4D5E-B5E0-01E2C5BEB910}" destId="{08B4BCBC-E9FC-42B8-AFD9-0845D2C2845C}" srcOrd="0" destOrd="0" presId="urn:microsoft.com/office/officeart/2011/layout/CircleProcess"/>
    <dgm:cxn modelId="{3C2D1448-99EE-4FB4-9A4A-B9E09D3DC90B}" type="presParOf" srcId="{9B9067A2-7259-42D6-8E02-92C1AD2F9721}" destId="{FBCF2327-3795-454A-8542-3F69CCA98AD4}" srcOrd="0" destOrd="0" presId="urn:microsoft.com/office/officeart/2011/layout/CircleProcess"/>
    <dgm:cxn modelId="{2960AED2-F2B3-4EBA-B55E-D319B8643F50}" type="presParOf" srcId="{FBCF2327-3795-454A-8542-3F69CCA98AD4}" destId="{F8DA7643-F9A2-4D89-ABED-2512584D2A6E}" srcOrd="0" destOrd="0" presId="urn:microsoft.com/office/officeart/2011/layout/CircleProcess"/>
    <dgm:cxn modelId="{BE481899-D8B4-4C29-9477-7CA33043432B}" type="presParOf" srcId="{9B9067A2-7259-42D6-8E02-92C1AD2F9721}" destId="{4EFAE780-6DA4-4805-AC97-851E89F75025}" srcOrd="1" destOrd="0" presId="urn:microsoft.com/office/officeart/2011/layout/CircleProcess"/>
    <dgm:cxn modelId="{BD1B11F4-7BD8-4BED-B94B-245A69B29A8D}" type="presParOf" srcId="{4EFAE780-6DA4-4805-AC97-851E89F75025}" destId="{2CE73FEE-034B-45FD-9908-049D4B40819F}" srcOrd="0" destOrd="0" presId="urn:microsoft.com/office/officeart/2011/layout/CircleProcess"/>
    <dgm:cxn modelId="{801D78C5-8EEF-4499-8F0B-4C3C32EECEC6}" type="presParOf" srcId="{9B9067A2-7259-42D6-8E02-92C1AD2F9721}" destId="{20916113-5F51-4F58-AF52-BEBEB41A0C01}" srcOrd="2" destOrd="0" presId="urn:microsoft.com/office/officeart/2011/layout/CircleProcess"/>
    <dgm:cxn modelId="{E622DFB9-B0AD-498E-9640-7AD5313D93E8}" type="presParOf" srcId="{9B9067A2-7259-42D6-8E02-92C1AD2F9721}" destId="{11CC1D7B-9BE8-4A47-B924-641DA6343CA6}" srcOrd="3" destOrd="0" presId="urn:microsoft.com/office/officeart/2011/layout/CircleProcess"/>
    <dgm:cxn modelId="{6AB9925B-E828-436E-A94F-5A67BC6B403E}" type="presParOf" srcId="{11CC1D7B-9BE8-4A47-B924-641DA6343CA6}" destId="{47E6FBD0-2660-4297-82CC-4CDE05876783}" srcOrd="0" destOrd="0" presId="urn:microsoft.com/office/officeart/2011/layout/CircleProcess"/>
    <dgm:cxn modelId="{20E73F8B-0E2B-477C-A398-CD30E7D31E01}" type="presParOf" srcId="{9B9067A2-7259-42D6-8E02-92C1AD2F9721}" destId="{ECACCF41-47DD-4453-93F5-0EE2A075E72A}" srcOrd="4" destOrd="0" presId="urn:microsoft.com/office/officeart/2011/layout/CircleProcess"/>
    <dgm:cxn modelId="{21553417-ACA3-4BBB-B4F6-C3CF4D57652E}" type="presParOf" srcId="{ECACCF41-47DD-4453-93F5-0EE2A075E72A}" destId="{F3CDC915-37C4-4526-BE6B-AA6B30369530}" srcOrd="0" destOrd="0" presId="urn:microsoft.com/office/officeart/2011/layout/CircleProcess"/>
    <dgm:cxn modelId="{CAD6C984-DE7F-4CDB-BF1A-791A38FDFECD}" type="presParOf" srcId="{9B9067A2-7259-42D6-8E02-92C1AD2F9721}" destId="{6E7CEE71-72C2-4E9B-9610-78CFC7CC9025}" srcOrd="5" destOrd="0" presId="urn:microsoft.com/office/officeart/2011/layout/CircleProcess"/>
    <dgm:cxn modelId="{C4A5D96D-1089-48C1-ADEA-8E8C8FA652AA}" type="presParOf" srcId="{9B9067A2-7259-42D6-8E02-92C1AD2F9721}" destId="{F4BBFE46-553D-47A8-ADE6-EACAA8EC8DB4}" srcOrd="6" destOrd="0" presId="urn:microsoft.com/office/officeart/2011/layout/CircleProcess"/>
    <dgm:cxn modelId="{7B74E4ED-9F23-4C37-87F1-87BAB00210AE}" type="presParOf" srcId="{F4BBFE46-553D-47A8-ADE6-EACAA8EC8DB4}" destId="{9391DF96-C5A7-4AFE-A083-4E3CAFD41D7E}" srcOrd="0" destOrd="0" presId="urn:microsoft.com/office/officeart/2011/layout/CircleProcess"/>
    <dgm:cxn modelId="{33EA58A6-4F30-43EB-85E7-A8417A68D3ED}" type="presParOf" srcId="{9B9067A2-7259-42D6-8E02-92C1AD2F9721}" destId="{D859448B-84FF-47F7-875B-230C585B765C}" srcOrd="7" destOrd="0" presId="urn:microsoft.com/office/officeart/2011/layout/CircleProcess"/>
    <dgm:cxn modelId="{DE8BF267-CA31-4E1C-A07A-D23BE3973BE7}" type="presParOf" srcId="{D859448B-84FF-47F7-875B-230C585B765C}" destId="{08B4BCBC-E9FC-42B8-AFD9-0845D2C2845C}" srcOrd="0" destOrd="0" presId="urn:microsoft.com/office/officeart/2011/layout/CircleProcess"/>
    <dgm:cxn modelId="{3BB8240B-06A7-41A7-AE98-47E97171030A}" type="presParOf" srcId="{9B9067A2-7259-42D6-8E02-92C1AD2F9721}" destId="{C05BC3A4-36C8-47B2-B375-3228F6EBE95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FFB1CB-6CBD-44CF-81F9-D24FE08BF1D1}" type="doc">
      <dgm:prSet loTypeId="urn:microsoft.com/office/officeart/2011/layout/RadialPictureList" loCatId="pictur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3DEE34BE-5AF6-4F86-9A62-B1B73C2B07A6}">
      <dgm:prSet phldrT="[Text]" custT="1"/>
      <dgm:spPr/>
      <dgm:t>
        <a:bodyPr/>
        <a:lstStyle/>
        <a:p>
          <a:r>
            <a:rPr lang="tr-TR" sz="2000" b="1" dirty="0" smtClean="0"/>
            <a:t>Necessary</a:t>
          </a:r>
        </a:p>
        <a:p>
          <a:r>
            <a:rPr lang="tr-TR" sz="2000" b="1" dirty="0" err="1" smtClean="0"/>
            <a:t>Signboards</a:t>
          </a:r>
          <a:endParaRPr lang="tr-TR" sz="2000" b="1" dirty="0"/>
        </a:p>
      </dgm:t>
    </dgm:pt>
    <dgm:pt modelId="{FF24D00E-9E28-47B7-9822-7D93B96AA0A9}" type="parTrans" cxnId="{BB387D38-67AA-4CC7-9EA4-9FD896665BE8}">
      <dgm:prSet/>
      <dgm:spPr/>
      <dgm:t>
        <a:bodyPr/>
        <a:lstStyle/>
        <a:p>
          <a:endParaRPr lang="tr-TR"/>
        </a:p>
      </dgm:t>
    </dgm:pt>
    <dgm:pt modelId="{3FA85097-FC52-48E5-A460-F1A24CCEC5DD}" type="sibTrans" cxnId="{BB387D38-67AA-4CC7-9EA4-9FD896665BE8}">
      <dgm:prSet/>
      <dgm:spPr/>
      <dgm:t>
        <a:bodyPr/>
        <a:lstStyle/>
        <a:p>
          <a:endParaRPr lang="tr-TR"/>
        </a:p>
      </dgm:t>
    </dgm:pt>
    <dgm:pt modelId="{44805F47-C67A-4DAD-908F-8BEA85C4B06D}">
      <dgm:prSet phldrT="[Text]" phldr="1"/>
      <dgm:spPr/>
      <dgm:t>
        <a:bodyPr/>
        <a:lstStyle/>
        <a:p>
          <a:endParaRPr lang="tr-TR" dirty="0">
            <a:solidFill>
              <a:schemeClr val="bg1"/>
            </a:solidFill>
          </a:endParaRPr>
        </a:p>
      </dgm:t>
    </dgm:pt>
    <dgm:pt modelId="{11EBDC1A-7571-4514-A6CE-BA2F72BBD2B0}" type="parTrans" cxnId="{785D8E3E-F1CE-47F8-A4C7-FD603AC486CD}">
      <dgm:prSet/>
      <dgm:spPr/>
      <dgm:t>
        <a:bodyPr/>
        <a:lstStyle/>
        <a:p>
          <a:endParaRPr lang="tr-TR"/>
        </a:p>
      </dgm:t>
    </dgm:pt>
    <dgm:pt modelId="{192E8D17-7A50-452E-AD64-3B33418EED04}" type="sibTrans" cxnId="{785D8E3E-F1CE-47F8-A4C7-FD603AC486CD}">
      <dgm:prSet/>
      <dgm:spPr/>
      <dgm:t>
        <a:bodyPr/>
        <a:lstStyle/>
        <a:p>
          <a:endParaRPr lang="tr-TR"/>
        </a:p>
      </dgm:t>
    </dgm:pt>
    <dgm:pt modelId="{168FC199-BF07-4D1B-98BA-1985B3DA2EA3}">
      <dgm:prSet phldrT="[Text]" phldr="1"/>
      <dgm:spPr/>
      <dgm:t>
        <a:bodyPr/>
        <a:lstStyle/>
        <a:p>
          <a:endParaRPr lang="tr-TR" dirty="0">
            <a:solidFill>
              <a:schemeClr val="bg1"/>
            </a:solidFill>
          </a:endParaRPr>
        </a:p>
      </dgm:t>
    </dgm:pt>
    <dgm:pt modelId="{A5D497A2-CF49-4151-8E0C-278D0CDC2062}" type="parTrans" cxnId="{9DE7B2D7-FE7F-4DF5-AABF-D8ADC125A310}">
      <dgm:prSet/>
      <dgm:spPr/>
      <dgm:t>
        <a:bodyPr/>
        <a:lstStyle/>
        <a:p>
          <a:endParaRPr lang="tr-TR"/>
        </a:p>
      </dgm:t>
    </dgm:pt>
    <dgm:pt modelId="{140121CB-FD3F-48EB-986F-7911F7A1B89D}" type="sibTrans" cxnId="{9DE7B2D7-FE7F-4DF5-AABF-D8ADC125A310}">
      <dgm:prSet/>
      <dgm:spPr/>
      <dgm:t>
        <a:bodyPr/>
        <a:lstStyle/>
        <a:p>
          <a:endParaRPr lang="tr-TR"/>
        </a:p>
      </dgm:t>
    </dgm:pt>
    <dgm:pt modelId="{E4C44121-7E30-44A2-8F38-BB99B05C7A69}">
      <dgm:prSet phldrT="[Text]" phldr="1"/>
      <dgm:spPr/>
      <dgm:t>
        <a:bodyPr/>
        <a:lstStyle/>
        <a:p>
          <a:endParaRPr lang="tr-TR" dirty="0">
            <a:solidFill>
              <a:schemeClr val="bg1"/>
            </a:solidFill>
          </a:endParaRPr>
        </a:p>
      </dgm:t>
    </dgm:pt>
    <dgm:pt modelId="{12178D3E-B0AC-4122-A527-CC421C245646}" type="parTrans" cxnId="{28EC63FF-EA30-4687-94A4-C6B776B04CCC}">
      <dgm:prSet/>
      <dgm:spPr/>
      <dgm:t>
        <a:bodyPr/>
        <a:lstStyle/>
        <a:p>
          <a:endParaRPr lang="tr-TR"/>
        </a:p>
      </dgm:t>
    </dgm:pt>
    <dgm:pt modelId="{4B288F22-D8F1-4D80-8C5E-E301F57C89BD}" type="sibTrans" cxnId="{28EC63FF-EA30-4687-94A4-C6B776B04CCC}">
      <dgm:prSet/>
      <dgm:spPr/>
      <dgm:t>
        <a:bodyPr/>
        <a:lstStyle/>
        <a:p>
          <a:endParaRPr lang="tr-TR"/>
        </a:p>
      </dgm:t>
    </dgm:pt>
    <dgm:pt modelId="{43FBCE6C-A6B0-4E2A-B06E-3D7BD969A1B3}">
      <dgm:prSet/>
      <dgm:spPr/>
      <dgm:t>
        <a:bodyPr/>
        <a:lstStyle/>
        <a:p>
          <a:endParaRPr lang="tr-TR"/>
        </a:p>
      </dgm:t>
    </dgm:pt>
    <dgm:pt modelId="{ABC8843F-B4C7-4B9D-B977-5A79EA071C36}" type="parTrans" cxnId="{81C50FD8-0263-42A6-8916-FE9786547236}">
      <dgm:prSet/>
      <dgm:spPr/>
      <dgm:t>
        <a:bodyPr/>
        <a:lstStyle/>
        <a:p>
          <a:endParaRPr lang="tr-TR"/>
        </a:p>
      </dgm:t>
    </dgm:pt>
    <dgm:pt modelId="{90D07E54-3697-40FC-9FE9-902C14A84471}" type="sibTrans" cxnId="{81C50FD8-0263-42A6-8916-FE9786547236}">
      <dgm:prSet/>
      <dgm:spPr/>
      <dgm:t>
        <a:bodyPr/>
        <a:lstStyle/>
        <a:p>
          <a:endParaRPr lang="tr-TR"/>
        </a:p>
      </dgm:t>
    </dgm:pt>
    <dgm:pt modelId="{3E452EDC-5B77-4B24-A7D4-341E35B61DC6}" type="pres">
      <dgm:prSet presAssocID="{F4FFB1CB-6CBD-44CF-81F9-D24FE08BF1D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68F1EE83-0962-49BF-8455-5BA85A0FE235}" type="pres">
      <dgm:prSet presAssocID="{3DEE34BE-5AF6-4F86-9A62-B1B73C2B07A6}" presName="Parent" presStyleLbl="node1" presStyleIdx="0" presStyleCnt="2" custLinFactNeighborX="-67485" custLinFactNeighborY="-2292">
        <dgm:presLayoutVars>
          <dgm:chMax val="4"/>
          <dgm:chPref val="3"/>
        </dgm:presLayoutVars>
      </dgm:prSet>
      <dgm:spPr/>
      <dgm:t>
        <a:bodyPr/>
        <a:lstStyle/>
        <a:p>
          <a:endParaRPr lang="tr-TR"/>
        </a:p>
      </dgm:t>
    </dgm:pt>
    <dgm:pt modelId="{592DFE40-CB52-4097-9BC2-3D90F4398F34}" type="pres">
      <dgm:prSet presAssocID="{44805F47-C67A-4DAD-908F-8BEA85C4B06D}" presName="Accent" presStyleLbl="node1" presStyleIdx="1" presStyleCnt="2" custScaleX="250792" custLinFactNeighborX="-37416" custLinFactNeighborY="4131"/>
      <dgm:spPr/>
      <dgm:t>
        <a:bodyPr/>
        <a:lstStyle/>
        <a:p>
          <a:endParaRPr lang="tr-TR"/>
        </a:p>
      </dgm:t>
    </dgm:pt>
    <dgm:pt modelId="{0ED088B2-F0F1-4EE4-A459-4250B6E7BA42}" type="pres">
      <dgm:prSet presAssocID="{44805F47-C67A-4DAD-908F-8BEA85C4B06D}" presName="Image1" presStyleLbl="fgImgPlace1" presStyleIdx="0" presStyleCnt="4" custScaleX="125088" custScaleY="109551" custLinFactX="-57143" custLinFactNeighborX="-100000" custLinFactNeighborY="-98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3608284-F062-4A7A-8590-2E5CBBA70DA2}" type="pres">
      <dgm:prSet presAssocID="{44805F47-C67A-4DAD-908F-8BEA85C4B06D}" presName="Child1" presStyleLbl="revTx" presStyleIdx="0" presStyleCnt="4" custFlipVert="1" custFlipHor="0" custScaleX="10670" custScaleY="26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C4035A-3583-4811-A9D7-13AAC0E79ED5}" type="pres">
      <dgm:prSet presAssocID="{168FC199-BF07-4D1B-98BA-1985B3DA2EA3}" presName="Image2" presStyleCnt="0"/>
      <dgm:spPr/>
    </dgm:pt>
    <dgm:pt modelId="{9EC89F26-8D81-45D8-9C32-5FD4A8BE0E6C}" type="pres">
      <dgm:prSet presAssocID="{168FC199-BF07-4D1B-98BA-1985B3DA2EA3}" presName="Image" presStyleLbl="fgImgPlace1" presStyleIdx="1" presStyleCnt="4" custScaleX="126061" custLinFactNeighborX="-41667" custLinFactNeighborY="-6466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6FC8ED-0E4E-4792-BA21-AF79D90DBE7D}" type="pres">
      <dgm:prSet presAssocID="{168FC199-BF07-4D1B-98BA-1985B3DA2EA3}" presName="Child2" presStyleLbl="revTx" presStyleIdx="1" presStyleCnt="4" custFlipHor="0" custScaleX="55524" custScaleY="18225" custLinFactY="-100000" custLinFactNeighborX="16174" custLinFactNeighborY="-102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B0336D-9243-4CB1-AEBC-0F50DCEE5A50}" type="pres">
      <dgm:prSet presAssocID="{E4C44121-7E30-44A2-8F38-BB99B05C7A69}" presName="Image3" presStyleCnt="0"/>
      <dgm:spPr/>
    </dgm:pt>
    <dgm:pt modelId="{5DC0AE06-BF07-4E63-9E6A-E163FBFA59B9}" type="pres">
      <dgm:prSet presAssocID="{E4C44121-7E30-44A2-8F38-BB99B05C7A69}" presName="Image" presStyleLbl="fgImgPlace1" presStyleIdx="2" presStyleCnt="4" custScaleY="113033" custLinFactNeighborX="94901" custLinFactNeighborY="188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918DF41-A439-4708-BC52-8DEA91114594}" type="pres">
      <dgm:prSet presAssocID="{E4C44121-7E30-44A2-8F38-BB99B05C7A69}" presName="Child3" presStyleLbl="revTx" presStyleIdx="2" presStyleCnt="4" custScaleX="8698" custScaleY="85445" custLinFactX="48043" custLinFactNeighborX="100000" custLinFactNeighborY="-20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81CADE-40A7-43B0-BA54-4535766FDDD2}" type="pres">
      <dgm:prSet presAssocID="{43FBCE6C-A6B0-4E2A-B06E-3D7BD969A1B3}" presName="Image4" presStyleCnt="0"/>
      <dgm:spPr/>
    </dgm:pt>
    <dgm:pt modelId="{9E413D13-6D27-4AB9-98AC-84E5D619E3CE}" type="pres">
      <dgm:prSet presAssocID="{43FBCE6C-A6B0-4E2A-B06E-3D7BD969A1B3}" presName="Image" presStyleLbl="fgImgPlace1" presStyleIdx="3" presStyleCnt="4" custScaleX="121521" custScaleY="93483" custLinFactX="-82964" custLinFactNeighborX="-100000" custLinFactNeighborY="1469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6CB346F-A1BE-4981-901E-76C16CCBA119}" type="pres">
      <dgm:prSet presAssocID="{43FBCE6C-A6B0-4E2A-B06E-3D7BD969A1B3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E7B2D7-FE7F-4DF5-AABF-D8ADC125A310}" srcId="{3DEE34BE-5AF6-4F86-9A62-B1B73C2B07A6}" destId="{168FC199-BF07-4D1B-98BA-1985B3DA2EA3}" srcOrd="1" destOrd="0" parTransId="{A5D497A2-CF49-4151-8E0C-278D0CDC2062}" sibTransId="{140121CB-FD3F-48EB-986F-7911F7A1B89D}"/>
    <dgm:cxn modelId="{785D8E3E-F1CE-47F8-A4C7-FD603AC486CD}" srcId="{3DEE34BE-5AF6-4F86-9A62-B1B73C2B07A6}" destId="{44805F47-C67A-4DAD-908F-8BEA85C4B06D}" srcOrd="0" destOrd="0" parTransId="{11EBDC1A-7571-4514-A6CE-BA2F72BBD2B0}" sibTransId="{192E8D17-7A50-452E-AD64-3B33418EED04}"/>
    <dgm:cxn modelId="{A65C098B-9DD1-4E28-9AE3-1BED09A1ED7B}" type="presOf" srcId="{168FC199-BF07-4D1B-98BA-1985B3DA2EA3}" destId="{196FC8ED-0E4E-4792-BA21-AF79D90DBE7D}" srcOrd="0" destOrd="0" presId="urn:microsoft.com/office/officeart/2011/layout/RadialPictureList"/>
    <dgm:cxn modelId="{466BBE3D-E3DF-435D-B522-5EE4C29B813F}" type="presOf" srcId="{3DEE34BE-5AF6-4F86-9A62-B1B73C2B07A6}" destId="{68F1EE83-0962-49BF-8455-5BA85A0FE235}" srcOrd="0" destOrd="0" presId="urn:microsoft.com/office/officeart/2011/layout/RadialPictureList"/>
    <dgm:cxn modelId="{81C50FD8-0263-42A6-8916-FE9786547236}" srcId="{3DEE34BE-5AF6-4F86-9A62-B1B73C2B07A6}" destId="{43FBCE6C-A6B0-4E2A-B06E-3D7BD969A1B3}" srcOrd="3" destOrd="0" parTransId="{ABC8843F-B4C7-4B9D-B977-5A79EA071C36}" sibTransId="{90D07E54-3697-40FC-9FE9-902C14A84471}"/>
    <dgm:cxn modelId="{6D3ECDA3-EEC6-4094-B3AC-22EE0A4DA85C}" type="presOf" srcId="{E4C44121-7E30-44A2-8F38-BB99B05C7A69}" destId="{5918DF41-A439-4708-BC52-8DEA91114594}" srcOrd="0" destOrd="0" presId="urn:microsoft.com/office/officeart/2011/layout/RadialPictureList"/>
    <dgm:cxn modelId="{1EC3E220-52B4-4C7A-BC89-FDC953EF0C28}" type="presOf" srcId="{F4FFB1CB-6CBD-44CF-81F9-D24FE08BF1D1}" destId="{3E452EDC-5B77-4B24-A7D4-341E35B61DC6}" srcOrd="0" destOrd="0" presId="urn:microsoft.com/office/officeart/2011/layout/RadialPictureList"/>
    <dgm:cxn modelId="{28EC63FF-EA30-4687-94A4-C6B776B04CCC}" srcId="{3DEE34BE-5AF6-4F86-9A62-B1B73C2B07A6}" destId="{E4C44121-7E30-44A2-8F38-BB99B05C7A69}" srcOrd="2" destOrd="0" parTransId="{12178D3E-B0AC-4122-A527-CC421C245646}" sibTransId="{4B288F22-D8F1-4D80-8C5E-E301F57C89BD}"/>
    <dgm:cxn modelId="{D31D34FD-ED54-4678-8C9E-65104B3C81C6}" type="presOf" srcId="{44805F47-C67A-4DAD-908F-8BEA85C4B06D}" destId="{13608284-F062-4A7A-8590-2E5CBBA70DA2}" srcOrd="0" destOrd="0" presId="urn:microsoft.com/office/officeart/2011/layout/RadialPictureList"/>
    <dgm:cxn modelId="{BB387D38-67AA-4CC7-9EA4-9FD896665BE8}" srcId="{F4FFB1CB-6CBD-44CF-81F9-D24FE08BF1D1}" destId="{3DEE34BE-5AF6-4F86-9A62-B1B73C2B07A6}" srcOrd="0" destOrd="0" parTransId="{FF24D00E-9E28-47B7-9822-7D93B96AA0A9}" sibTransId="{3FA85097-FC52-48E5-A460-F1A24CCEC5DD}"/>
    <dgm:cxn modelId="{5FC825CC-A7BC-410F-B351-5E2298CF62ED}" type="presOf" srcId="{43FBCE6C-A6B0-4E2A-B06E-3D7BD969A1B3}" destId="{A6CB346F-A1BE-4981-901E-76C16CCBA119}" srcOrd="0" destOrd="0" presId="urn:microsoft.com/office/officeart/2011/layout/RadialPictureList"/>
    <dgm:cxn modelId="{21D9BA13-887D-44CF-959E-3B85CEF56BBB}" type="presParOf" srcId="{3E452EDC-5B77-4B24-A7D4-341E35B61DC6}" destId="{68F1EE83-0962-49BF-8455-5BA85A0FE235}" srcOrd="0" destOrd="0" presId="urn:microsoft.com/office/officeart/2011/layout/RadialPictureList"/>
    <dgm:cxn modelId="{3C1E0766-2F84-4383-B027-2D4B950EF395}" type="presParOf" srcId="{3E452EDC-5B77-4B24-A7D4-341E35B61DC6}" destId="{592DFE40-CB52-4097-9BC2-3D90F4398F34}" srcOrd="1" destOrd="0" presId="urn:microsoft.com/office/officeart/2011/layout/RadialPictureList"/>
    <dgm:cxn modelId="{489FC4BA-82F3-455A-A911-2B51E5B37D33}" type="presParOf" srcId="{3E452EDC-5B77-4B24-A7D4-341E35B61DC6}" destId="{0ED088B2-F0F1-4EE4-A459-4250B6E7BA42}" srcOrd="2" destOrd="0" presId="urn:microsoft.com/office/officeart/2011/layout/RadialPictureList"/>
    <dgm:cxn modelId="{D50768B4-A46A-4A9E-9E12-B4E3B932FF35}" type="presParOf" srcId="{3E452EDC-5B77-4B24-A7D4-341E35B61DC6}" destId="{13608284-F062-4A7A-8590-2E5CBBA70DA2}" srcOrd="3" destOrd="0" presId="urn:microsoft.com/office/officeart/2011/layout/RadialPictureList"/>
    <dgm:cxn modelId="{3222627F-ADBD-45EB-928A-40752AA40CA8}" type="presParOf" srcId="{3E452EDC-5B77-4B24-A7D4-341E35B61DC6}" destId="{22C4035A-3583-4811-A9D7-13AAC0E79ED5}" srcOrd="4" destOrd="0" presId="urn:microsoft.com/office/officeart/2011/layout/RadialPictureList"/>
    <dgm:cxn modelId="{B167AEFB-26BA-451B-961C-A8E601028825}" type="presParOf" srcId="{22C4035A-3583-4811-A9D7-13AAC0E79ED5}" destId="{9EC89F26-8D81-45D8-9C32-5FD4A8BE0E6C}" srcOrd="0" destOrd="0" presId="urn:microsoft.com/office/officeart/2011/layout/RadialPictureList"/>
    <dgm:cxn modelId="{BC68EADD-1FE2-43F8-A6C0-436FF9DC6BDD}" type="presParOf" srcId="{3E452EDC-5B77-4B24-A7D4-341E35B61DC6}" destId="{196FC8ED-0E4E-4792-BA21-AF79D90DBE7D}" srcOrd="5" destOrd="0" presId="urn:microsoft.com/office/officeart/2011/layout/RadialPictureList"/>
    <dgm:cxn modelId="{B578BD48-BC22-4E63-8D8B-B34548DA9C90}" type="presParOf" srcId="{3E452EDC-5B77-4B24-A7D4-341E35B61DC6}" destId="{2DB0336D-9243-4CB1-AEBC-0F50DCEE5A50}" srcOrd="6" destOrd="0" presId="urn:microsoft.com/office/officeart/2011/layout/RadialPictureList"/>
    <dgm:cxn modelId="{0FD418C4-8FFF-4543-A1DC-799731B15643}" type="presParOf" srcId="{2DB0336D-9243-4CB1-AEBC-0F50DCEE5A50}" destId="{5DC0AE06-BF07-4E63-9E6A-E163FBFA59B9}" srcOrd="0" destOrd="0" presId="urn:microsoft.com/office/officeart/2011/layout/RadialPictureList"/>
    <dgm:cxn modelId="{3FB1B09D-752F-4094-A42D-39BE9BAC8251}" type="presParOf" srcId="{3E452EDC-5B77-4B24-A7D4-341E35B61DC6}" destId="{5918DF41-A439-4708-BC52-8DEA91114594}" srcOrd="7" destOrd="0" presId="urn:microsoft.com/office/officeart/2011/layout/RadialPictureList"/>
    <dgm:cxn modelId="{AB8FED86-DDB3-42E8-9605-47819441FEF5}" type="presParOf" srcId="{3E452EDC-5B77-4B24-A7D4-341E35B61DC6}" destId="{DD81CADE-40A7-43B0-BA54-4535766FDDD2}" srcOrd="8" destOrd="0" presId="urn:microsoft.com/office/officeart/2011/layout/RadialPictureList"/>
    <dgm:cxn modelId="{1E624AFF-65CC-4F77-A773-6026A46FC516}" type="presParOf" srcId="{DD81CADE-40A7-43B0-BA54-4535766FDDD2}" destId="{9E413D13-6D27-4AB9-98AC-84E5D619E3CE}" srcOrd="0" destOrd="0" presId="urn:microsoft.com/office/officeart/2011/layout/RadialPictureList"/>
    <dgm:cxn modelId="{67795FCD-EBF0-4519-A22A-AB5B3426B481}" type="presParOf" srcId="{3E452EDC-5B77-4B24-A7D4-341E35B61DC6}" destId="{A6CB346F-A1BE-4981-901E-76C16CCBA119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02097-9D65-41B4-A0E7-8068C92A38A1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2B48403-47EE-4054-BFC5-4B33A7B81E6C}">
      <dgm:prSet phldrT="[Text]" custT="1"/>
      <dgm:spPr/>
      <dgm:t>
        <a:bodyPr/>
        <a:lstStyle/>
        <a:p>
          <a:r>
            <a:rPr lang="tr-TR" sz="2000" b="1" dirty="0" smtClean="0"/>
            <a:t>Neccesary</a:t>
          </a:r>
        </a:p>
        <a:p>
          <a:r>
            <a:rPr lang="tr-TR" sz="2000" b="1" dirty="0" smtClean="0"/>
            <a:t>Equipments and </a:t>
          </a:r>
        </a:p>
        <a:p>
          <a:r>
            <a:rPr lang="tr-TR" sz="2000" b="1" dirty="0" smtClean="0"/>
            <a:t>Persone</a:t>
          </a:r>
          <a:r>
            <a:rPr lang="tr-TR" sz="1600" b="1" dirty="0" smtClean="0"/>
            <a:t>l</a:t>
          </a:r>
          <a:endParaRPr lang="tr-TR" sz="1600" b="1" dirty="0"/>
        </a:p>
      </dgm:t>
    </dgm:pt>
    <dgm:pt modelId="{F878CF99-52C8-4228-B30A-0F82144E3B74}" type="parTrans" cxnId="{AA20231F-1100-4765-ADA2-4CD847876B6A}">
      <dgm:prSet/>
      <dgm:spPr/>
      <dgm:t>
        <a:bodyPr/>
        <a:lstStyle/>
        <a:p>
          <a:endParaRPr lang="tr-TR"/>
        </a:p>
      </dgm:t>
    </dgm:pt>
    <dgm:pt modelId="{F0B33434-920E-4DA3-8564-13E04B777779}" type="sibTrans" cxnId="{AA20231F-1100-4765-ADA2-4CD847876B6A}">
      <dgm:prSet/>
      <dgm:spPr/>
      <dgm:t>
        <a:bodyPr/>
        <a:lstStyle/>
        <a:p>
          <a:endParaRPr lang="tr-TR"/>
        </a:p>
      </dgm:t>
    </dgm:pt>
    <dgm:pt modelId="{0B832191-8579-4DE5-B44C-23E0CE785D07}">
      <dgm:prSet phldrT="[Text]" custT="1"/>
      <dgm:spPr/>
      <dgm:t>
        <a:bodyPr/>
        <a:lstStyle/>
        <a:p>
          <a:r>
            <a:rPr lang="tr-TR" sz="1800" b="1" dirty="0" smtClean="0"/>
            <a:t>Wall Panel</a:t>
          </a:r>
          <a:endParaRPr lang="tr-TR" sz="1800" b="1" dirty="0"/>
        </a:p>
      </dgm:t>
    </dgm:pt>
    <dgm:pt modelId="{6C25BD59-1497-4A17-8C57-8BC1496813D6}" type="parTrans" cxnId="{BB65C14C-AA8D-4BDC-BC23-D2B58FA7B6FB}">
      <dgm:prSet/>
      <dgm:spPr/>
      <dgm:t>
        <a:bodyPr/>
        <a:lstStyle/>
        <a:p>
          <a:endParaRPr lang="tr-TR"/>
        </a:p>
      </dgm:t>
    </dgm:pt>
    <dgm:pt modelId="{D366E91B-CD2B-41C1-85C8-DD440E2C69F6}" type="sibTrans" cxnId="{BB65C14C-AA8D-4BDC-BC23-D2B58FA7B6FB}">
      <dgm:prSet/>
      <dgm:spPr/>
      <dgm:t>
        <a:bodyPr/>
        <a:lstStyle/>
        <a:p>
          <a:endParaRPr lang="tr-TR"/>
        </a:p>
      </dgm:t>
    </dgm:pt>
    <dgm:pt modelId="{30774EB4-3434-4BE3-A181-2FB2318DF5F8}">
      <dgm:prSet phldrT="[Text]"/>
      <dgm:spPr/>
      <dgm:t>
        <a:bodyPr/>
        <a:lstStyle/>
        <a:p>
          <a:r>
            <a:rPr lang="tr-TR" b="1" dirty="0" smtClean="0"/>
            <a:t>Name Badge</a:t>
          </a:r>
          <a:endParaRPr lang="tr-TR" b="1" dirty="0"/>
        </a:p>
      </dgm:t>
    </dgm:pt>
    <dgm:pt modelId="{969CC863-03CE-4BAB-98A6-E68BEAF15B61}" type="parTrans" cxnId="{E08688A7-679A-460B-917C-3BF04E7ABF9B}">
      <dgm:prSet/>
      <dgm:spPr/>
      <dgm:t>
        <a:bodyPr/>
        <a:lstStyle/>
        <a:p>
          <a:endParaRPr lang="tr-TR"/>
        </a:p>
      </dgm:t>
    </dgm:pt>
    <dgm:pt modelId="{C35BBCCC-B8B3-44B7-9D94-D65D06CEF2B6}" type="sibTrans" cxnId="{E08688A7-679A-460B-917C-3BF04E7ABF9B}">
      <dgm:prSet/>
      <dgm:spPr/>
      <dgm:t>
        <a:bodyPr/>
        <a:lstStyle/>
        <a:p>
          <a:endParaRPr lang="tr-TR"/>
        </a:p>
      </dgm:t>
    </dgm:pt>
    <dgm:pt modelId="{311A34ED-020E-470C-B0D4-32ABC4772370}">
      <dgm:prSet phldrT="[Text]"/>
      <dgm:spPr/>
      <dgm:t>
        <a:bodyPr/>
        <a:lstStyle/>
        <a:p>
          <a:r>
            <a:rPr lang="tr-TR" b="1" dirty="0" smtClean="0"/>
            <a:t>Supply Scheme</a:t>
          </a:r>
          <a:endParaRPr lang="tr-TR" b="1" dirty="0"/>
        </a:p>
      </dgm:t>
    </dgm:pt>
    <dgm:pt modelId="{98437E64-75E8-429D-863B-DB8E576FE4D5}" type="parTrans" cxnId="{7B41920E-6FDE-4BC4-AFC2-379ADC8AA886}">
      <dgm:prSet/>
      <dgm:spPr/>
      <dgm:t>
        <a:bodyPr/>
        <a:lstStyle/>
        <a:p>
          <a:endParaRPr lang="tr-TR"/>
        </a:p>
      </dgm:t>
    </dgm:pt>
    <dgm:pt modelId="{2506B857-92D0-4138-943F-44BE03C7227D}" type="sibTrans" cxnId="{7B41920E-6FDE-4BC4-AFC2-379ADC8AA886}">
      <dgm:prSet/>
      <dgm:spPr/>
      <dgm:t>
        <a:bodyPr/>
        <a:lstStyle/>
        <a:p>
          <a:endParaRPr lang="tr-TR"/>
        </a:p>
      </dgm:t>
    </dgm:pt>
    <dgm:pt modelId="{1C98CAF4-A9E2-47FD-9C7D-1F25C98B6EF5}">
      <dgm:prSet phldrT="[Text]"/>
      <dgm:spPr/>
      <dgm:t>
        <a:bodyPr/>
        <a:lstStyle/>
        <a:p>
          <a:r>
            <a:rPr lang="tr-TR" b="1" dirty="0" smtClean="0"/>
            <a:t>Rearview Mirror</a:t>
          </a:r>
          <a:endParaRPr lang="tr-TR" b="1" dirty="0"/>
        </a:p>
      </dgm:t>
    </dgm:pt>
    <dgm:pt modelId="{5B9722E7-8D55-4E4A-B19A-B4099AD02A07}" type="parTrans" cxnId="{791A0F49-D6D1-4585-B2E8-15C95285AC68}">
      <dgm:prSet/>
      <dgm:spPr/>
      <dgm:t>
        <a:bodyPr/>
        <a:lstStyle/>
        <a:p>
          <a:endParaRPr lang="tr-TR"/>
        </a:p>
      </dgm:t>
    </dgm:pt>
    <dgm:pt modelId="{330C2BD9-2639-457D-9FDA-9C0BAAB9B124}" type="sibTrans" cxnId="{791A0F49-D6D1-4585-B2E8-15C95285AC68}">
      <dgm:prSet/>
      <dgm:spPr/>
      <dgm:t>
        <a:bodyPr/>
        <a:lstStyle/>
        <a:p>
          <a:endParaRPr lang="tr-TR"/>
        </a:p>
      </dgm:t>
    </dgm:pt>
    <dgm:pt modelId="{F4AFB053-9A2A-4B39-A44A-ACAFD332551B}">
      <dgm:prSet phldrT="[Text]"/>
      <dgm:spPr/>
      <dgm:t>
        <a:bodyPr/>
        <a:lstStyle/>
        <a:p>
          <a:r>
            <a:rPr lang="tr-TR" b="1" dirty="0" smtClean="0"/>
            <a:t>Cleaner</a:t>
          </a:r>
          <a:endParaRPr lang="tr-TR" b="1" dirty="0"/>
        </a:p>
      </dgm:t>
    </dgm:pt>
    <dgm:pt modelId="{01E5CA91-FB71-46BF-A169-B5D8BC8B0697}" type="parTrans" cxnId="{98735CDE-659D-4F12-A191-D64A395043E5}">
      <dgm:prSet/>
      <dgm:spPr/>
      <dgm:t>
        <a:bodyPr/>
        <a:lstStyle/>
        <a:p>
          <a:endParaRPr lang="tr-TR"/>
        </a:p>
      </dgm:t>
    </dgm:pt>
    <dgm:pt modelId="{DEF4C7AB-3447-46A0-9AF2-947A9BFA9DCC}" type="sibTrans" cxnId="{98735CDE-659D-4F12-A191-D64A395043E5}">
      <dgm:prSet/>
      <dgm:spPr/>
      <dgm:t>
        <a:bodyPr/>
        <a:lstStyle/>
        <a:p>
          <a:endParaRPr lang="tr-TR"/>
        </a:p>
      </dgm:t>
    </dgm:pt>
    <dgm:pt modelId="{0DE8E479-7B18-4308-83F1-B7AC31496B80}">
      <dgm:prSet phldrT="[Text]" phldr="1"/>
      <dgm:spPr/>
      <dgm:t>
        <a:bodyPr/>
        <a:lstStyle/>
        <a:p>
          <a:endParaRPr lang="tr-TR"/>
        </a:p>
      </dgm:t>
    </dgm:pt>
    <dgm:pt modelId="{B3A62147-86D0-49DD-9C0A-21D228CA73E6}" type="parTrans" cxnId="{C1E9E5BD-AA02-4326-849A-4B56FFC27E95}">
      <dgm:prSet/>
      <dgm:spPr/>
      <dgm:t>
        <a:bodyPr/>
        <a:lstStyle/>
        <a:p>
          <a:endParaRPr lang="tr-TR"/>
        </a:p>
      </dgm:t>
    </dgm:pt>
    <dgm:pt modelId="{A930DB4F-9FBF-4685-B185-1D743E891194}" type="sibTrans" cxnId="{C1E9E5BD-AA02-4326-849A-4B56FFC27E95}">
      <dgm:prSet/>
      <dgm:spPr/>
      <dgm:t>
        <a:bodyPr/>
        <a:lstStyle/>
        <a:p>
          <a:endParaRPr lang="tr-TR"/>
        </a:p>
      </dgm:t>
    </dgm:pt>
    <dgm:pt modelId="{4847D6DB-A1B9-461B-8120-1B6E4FCD5C46}">
      <dgm:prSet custT="1"/>
      <dgm:spPr/>
      <dgm:t>
        <a:bodyPr/>
        <a:lstStyle/>
        <a:p>
          <a:r>
            <a:rPr lang="tr-TR" sz="1800" b="1" dirty="0" smtClean="0"/>
            <a:t>Mobile Label</a:t>
          </a:r>
          <a:endParaRPr lang="tr-TR" sz="1800" b="1" dirty="0"/>
        </a:p>
      </dgm:t>
    </dgm:pt>
    <dgm:pt modelId="{5B790662-E899-4B87-BF69-50E114DADC11}" type="parTrans" cxnId="{3BDDFDEA-145E-4DC6-905D-B602A70A78CE}">
      <dgm:prSet/>
      <dgm:spPr/>
      <dgm:t>
        <a:bodyPr/>
        <a:lstStyle/>
        <a:p>
          <a:endParaRPr lang="tr-TR"/>
        </a:p>
      </dgm:t>
    </dgm:pt>
    <dgm:pt modelId="{1BC2C50B-BE70-457A-9626-AB5D63A8A7AD}" type="sibTrans" cxnId="{3BDDFDEA-145E-4DC6-905D-B602A70A78CE}">
      <dgm:prSet/>
      <dgm:spPr/>
      <dgm:t>
        <a:bodyPr/>
        <a:lstStyle/>
        <a:p>
          <a:endParaRPr lang="tr-TR"/>
        </a:p>
      </dgm:t>
    </dgm:pt>
    <dgm:pt modelId="{658172C2-08C4-4FBF-885E-0DED55E3FE12}" type="pres">
      <dgm:prSet presAssocID="{70602097-9D65-41B4-A0E7-8068C92A38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74A140-DFE1-4C6C-88A1-ADE25BCD0AB8}" type="pres">
      <dgm:prSet presAssocID="{F2B48403-47EE-4054-BFC5-4B33A7B81E6C}" presName="Parent" presStyleLbl="node0" presStyleIdx="0" presStyleCnt="1" custScaleX="119144" custScaleY="114227">
        <dgm:presLayoutVars>
          <dgm:chMax val="6"/>
          <dgm:chPref val="6"/>
        </dgm:presLayoutVars>
      </dgm:prSet>
      <dgm:spPr/>
      <dgm:t>
        <a:bodyPr/>
        <a:lstStyle/>
        <a:p>
          <a:endParaRPr lang="tr-TR"/>
        </a:p>
      </dgm:t>
    </dgm:pt>
    <dgm:pt modelId="{857DDDE4-A06A-412B-B6F0-AF1C1DFDAA90}" type="pres">
      <dgm:prSet presAssocID="{0B832191-8579-4DE5-B44C-23E0CE785D07}" presName="Accent1" presStyleCnt="0"/>
      <dgm:spPr/>
    </dgm:pt>
    <dgm:pt modelId="{C245CAF9-5979-415D-9695-CB256AD9C792}" type="pres">
      <dgm:prSet presAssocID="{0B832191-8579-4DE5-B44C-23E0CE785D07}" presName="Accent" presStyleLbl="bgShp" presStyleIdx="0" presStyleCnt="6"/>
      <dgm:spPr/>
    </dgm:pt>
    <dgm:pt modelId="{3E982660-5675-45D8-816C-C0541476A91A}" type="pres">
      <dgm:prSet presAssocID="{0B832191-8579-4DE5-B44C-23E0CE785D0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B2F15E-AD97-4800-BC94-6ACA2B71E564}" type="pres">
      <dgm:prSet presAssocID="{4847D6DB-A1B9-461B-8120-1B6E4FCD5C46}" presName="Accent2" presStyleCnt="0"/>
      <dgm:spPr/>
    </dgm:pt>
    <dgm:pt modelId="{A0EF96A7-D12C-433A-A4E0-212A29DDD4C3}" type="pres">
      <dgm:prSet presAssocID="{4847D6DB-A1B9-461B-8120-1B6E4FCD5C46}" presName="Accent" presStyleLbl="bgShp" presStyleIdx="1" presStyleCnt="6"/>
      <dgm:spPr/>
    </dgm:pt>
    <dgm:pt modelId="{EEC749A1-9F04-4AB1-9286-DC8897FA47C7}" type="pres">
      <dgm:prSet presAssocID="{4847D6DB-A1B9-461B-8120-1B6E4FCD5C4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7A2950-A460-4B66-8782-311C258B454A}" type="pres">
      <dgm:prSet presAssocID="{30774EB4-3434-4BE3-A181-2FB2318DF5F8}" presName="Accent3" presStyleCnt="0"/>
      <dgm:spPr/>
    </dgm:pt>
    <dgm:pt modelId="{DCDE034F-3CF2-4B6E-97E7-87522A415006}" type="pres">
      <dgm:prSet presAssocID="{30774EB4-3434-4BE3-A181-2FB2318DF5F8}" presName="Accent" presStyleLbl="bgShp" presStyleIdx="2" presStyleCnt="6"/>
      <dgm:spPr/>
    </dgm:pt>
    <dgm:pt modelId="{6A7326DA-86E9-45C8-A02B-89C87591773F}" type="pres">
      <dgm:prSet presAssocID="{30774EB4-3434-4BE3-A181-2FB2318DF5F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3E12E7-A01C-4F95-AAA6-5E269FF23C7E}" type="pres">
      <dgm:prSet presAssocID="{311A34ED-020E-470C-B0D4-32ABC4772370}" presName="Accent4" presStyleCnt="0"/>
      <dgm:spPr/>
    </dgm:pt>
    <dgm:pt modelId="{9B277009-246A-4202-9969-3443EBF2B6BC}" type="pres">
      <dgm:prSet presAssocID="{311A34ED-020E-470C-B0D4-32ABC4772370}" presName="Accent" presStyleLbl="bgShp" presStyleIdx="3" presStyleCnt="6"/>
      <dgm:spPr/>
    </dgm:pt>
    <dgm:pt modelId="{B3DE555F-EFC2-4BF9-B5E5-DE067C01989D}" type="pres">
      <dgm:prSet presAssocID="{311A34ED-020E-470C-B0D4-32ABC477237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7D42CF-0BDC-423B-A97A-C9D463600F9A}" type="pres">
      <dgm:prSet presAssocID="{1C98CAF4-A9E2-47FD-9C7D-1F25C98B6EF5}" presName="Accent5" presStyleCnt="0"/>
      <dgm:spPr/>
    </dgm:pt>
    <dgm:pt modelId="{B660C73D-830C-4B35-A4E1-AC643796DC87}" type="pres">
      <dgm:prSet presAssocID="{1C98CAF4-A9E2-47FD-9C7D-1F25C98B6EF5}" presName="Accent" presStyleLbl="bgShp" presStyleIdx="4" presStyleCnt="6"/>
      <dgm:spPr/>
    </dgm:pt>
    <dgm:pt modelId="{FB5CB808-508E-47CC-9B5E-40E321BDE818}" type="pres">
      <dgm:prSet presAssocID="{1C98CAF4-A9E2-47FD-9C7D-1F25C98B6EF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198EF7-7235-4F69-83E0-0E71EEA04A61}" type="pres">
      <dgm:prSet presAssocID="{F4AFB053-9A2A-4B39-A44A-ACAFD332551B}" presName="Accent6" presStyleCnt="0"/>
      <dgm:spPr/>
    </dgm:pt>
    <dgm:pt modelId="{CEAD7005-0C1A-4D65-9B01-672CF89841AA}" type="pres">
      <dgm:prSet presAssocID="{F4AFB053-9A2A-4B39-A44A-ACAFD332551B}" presName="Accent" presStyleLbl="bgShp" presStyleIdx="5" presStyleCnt="6"/>
      <dgm:spPr/>
    </dgm:pt>
    <dgm:pt modelId="{49ED0778-81AD-4AEC-9815-9AAB71845668}" type="pres">
      <dgm:prSet presAssocID="{F4AFB053-9A2A-4B39-A44A-ACAFD332551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F6652-EDF7-4D22-AF7E-516002E4EE0D}" type="presOf" srcId="{30774EB4-3434-4BE3-A181-2FB2318DF5F8}" destId="{6A7326DA-86E9-45C8-A02B-89C87591773F}" srcOrd="0" destOrd="0" presId="urn:microsoft.com/office/officeart/2011/layout/HexagonRadial"/>
    <dgm:cxn modelId="{D45A830B-29FB-4868-BEDF-93C670488B28}" type="presOf" srcId="{1C98CAF4-A9E2-47FD-9C7D-1F25C98B6EF5}" destId="{FB5CB808-508E-47CC-9B5E-40E321BDE818}" srcOrd="0" destOrd="0" presId="urn:microsoft.com/office/officeart/2011/layout/HexagonRadial"/>
    <dgm:cxn modelId="{7A5F8A97-F32F-4B4B-A09D-1BCD01A9FB09}" type="presOf" srcId="{4847D6DB-A1B9-461B-8120-1B6E4FCD5C46}" destId="{EEC749A1-9F04-4AB1-9286-DC8897FA47C7}" srcOrd="0" destOrd="0" presId="urn:microsoft.com/office/officeart/2011/layout/HexagonRadial"/>
    <dgm:cxn modelId="{3BDDFDEA-145E-4DC6-905D-B602A70A78CE}" srcId="{F2B48403-47EE-4054-BFC5-4B33A7B81E6C}" destId="{4847D6DB-A1B9-461B-8120-1B6E4FCD5C46}" srcOrd="1" destOrd="0" parTransId="{5B790662-E899-4B87-BF69-50E114DADC11}" sibTransId="{1BC2C50B-BE70-457A-9626-AB5D63A8A7AD}"/>
    <dgm:cxn modelId="{9B87923A-7E8E-4C07-8A00-D65B1565ECFF}" type="presOf" srcId="{0B832191-8579-4DE5-B44C-23E0CE785D07}" destId="{3E982660-5675-45D8-816C-C0541476A91A}" srcOrd="0" destOrd="0" presId="urn:microsoft.com/office/officeart/2011/layout/HexagonRadial"/>
    <dgm:cxn modelId="{C59908B0-59A8-4A86-9832-EE6D7C83C160}" type="presOf" srcId="{70602097-9D65-41B4-A0E7-8068C92A38A1}" destId="{658172C2-08C4-4FBF-885E-0DED55E3FE12}" srcOrd="0" destOrd="0" presId="urn:microsoft.com/office/officeart/2011/layout/HexagonRadial"/>
    <dgm:cxn modelId="{98735CDE-659D-4F12-A191-D64A395043E5}" srcId="{F2B48403-47EE-4054-BFC5-4B33A7B81E6C}" destId="{F4AFB053-9A2A-4B39-A44A-ACAFD332551B}" srcOrd="5" destOrd="0" parTransId="{01E5CA91-FB71-46BF-A169-B5D8BC8B0697}" sibTransId="{DEF4C7AB-3447-46A0-9AF2-947A9BFA9DCC}"/>
    <dgm:cxn modelId="{E08688A7-679A-460B-917C-3BF04E7ABF9B}" srcId="{F2B48403-47EE-4054-BFC5-4B33A7B81E6C}" destId="{30774EB4-3434-4BE3-A181-2FB2318DF5F8}" srcOrd="2" destOrd="0" parTransId="{969CC863-03CE-4BAB-98A6-E68BEAF15B61}" sibTransId="{C35BBCCC-B8B3-44B7-9D94-D65D06CEF2B6}"/>
    <dgm:cxn modelId="{BB65C14C-AA8D-4BDC-BC23-D2B58FA7B6FB}" srcId="{F2B48403-47EE-4054-BFC5-4B33A7B81E6C}" destId="{0B832191-8579-4DE5-B44C-23E0CE785D07}" srcOrd="0" destOrd="0" parTransId="{6C25BD59-1497-4A17-8C57-8BC1496813D6}" sibTransId="{D366E91B-CD2B-41C1-85C8-DD440E2C69F6}"/>
    <dgm:cxn modelId="{AA20231F-1100-4765-ADA2-4CD847876B6A}" srcId="{70602097-9D65-41B4-A0E7-8068C92A38A1}" destId="{F2B48403-47EE-4054-BFC5-4B33A7B81E6C}" srcOrd="0" destOrd="0" parTransId="{F878CF99-52C8-4228-B30A-0F82144E3B74}" sibTransId="{F0B33434-920E-4DA3-8564-13E04B777779}"/>
    <dgm:cxn modelId="{DF246D73-F034-4CBF-9730-2282CAD9BB96}" type="presOf" srcId="{311A34ED-020E-470C-B0D4-32ABC4772370}" destId="{B3DE555F-EFC2-4BF9-B5E5-DE067C01989D}" srcOrd="0" destOrd="0" presId="urn:microsoft.com/office/officeart/2011/layout/HexagonRadial"/>
    <dgm:cxn modelId="{C1E9E5BD-AA02-4326-849A-4B56FFC27E95}" srcId="{F2B48403-47EE-4054-BFC5-4B33A7B81E6C}" destId="{0DE8E479-7B18-4308-83F1-B7AC31496B80}" srcOrd="6" destOrd="0" parTransId="{B3A62147-86D0-49DD-9C0A-21D228CA73E6}" sibTransId="{A930DB4F-9FBF-4685-B185-1D743E891194}"/>
    <dgm:cxn modelId="{566B63B6-6CDE-46DC-B509-F2B99A55C643}" type="presOf" srcId="{F2B48403-47EE-4054-BFC5-4B33A7B81E6C}" destId="{AE74A140-DFE1-4C6C-88A1-ADE25BCD0AB8}" srcOrd="0" destOrd="0" presId="urn:microsoft.com/office/officeart/2011/layout/HexagonRadial"/>
    <dgm:cxn modelId="{7B41920E-6FDE-4BC4-AFC2-379ADC8AA886}" srcId="{F2B48403-47EE-4054-BFC5-4B33A7B81E6C}" destId="{311A34ED-020E-470C-B0D4-32ABC4772370}" srcOrd="3" destOrd="0" parTransId="{98437E64-75E8-429D-863B-DB8E576FE4D5}" sibTransId="{2506B857-92D0-4138-943F-44BE03C7227D}"/>
    <dgm:cxn modelId="{26084A99-561E-4510-BB83-37865DDE2228}" type="presOf" srcId="{F4AFB053-9A2A-4B39-A44A-ACAFD332551B}" destId="{49ED0778-81AD-4AEC-9815-9AAB71845668}" srcOrd="0" destOrd="0" presId="urn:microsoft.com/office/officeart/2011/layout/HexagonRadial"/>
    <dgm:cxn modelId="{791A0F49-D6D1-4585-B2E8-15C95285AC68}" srcId="{F2B48403-47EE-4054-BFC5-4B33A7B81E6C}" destId="{1C98CAF4-A9E2-47FD-9C7D-1F25C98B6EF5}" srcOrd="4" destOrd="0" parTransId="{5B9722E7-8D55-4E4A-B19A-B4099AD02A07}" sibTransId="{330C2BD9-2639-457D-9FDA-9C0BAAB9B124}"/>
    <dgm:cxn modelId="{C3A12F38-7883-4704-9E15-9BBB2AB4C6A2}" type="presParOf" srcId="{658172C2-08C4-4FBF-885E-0DED55E3FE12}" destId="{AE74A140-DFE1-4C6C-88A1-ADE25BCD0AB8}" srcOrd="0" destOrd="0" presId="urn:microsoft.com/office/officeart/2011/layout/HexagonRadial"/>
    <dgm:cxn modelId="{B6AD4EB8-9CEA-4D1A-BB4E-E7B86C7E0335}" type="presParOf" srcId="{658172C2-08C4-4FBF-885E-0DED55E3FE12}" destId="{857DDDE4-A06A-412B-B6F0-AF1C1DFDAA90}" srcOrd="1" destOrd="0" presId="urn:microsoft.com/office/officeart/2011/layout/HexagonRadial"/>
    <dgm:cxn modelId="{F9CA49D6-067D-46E0-833D-CEE4CAFDD350}" type="presParOf" srcId="{857DDDE4-A06A-412B-B6F0-AF1C1DFDAA90}" destId="{C245CAF9-5979-415D-9695-CB256AD9C792}" srcOrd="0" destOrd="0" presId="urn:microsoft.com/office/officeart/2011/layout/HexagonRadial"/>
    <dgm:cxn modelId="{4E195977-FF66-4F55-9ADB-057B1A0DDC04}" type="presParOf" srcId="{658172C2-08C4-4FBF-885E-0DED55E3FE12}" destId="{3E982660-5675-45D8-816C-C0541476A91A}" srcOrd="2" destOrd="0" presId="urn:microsoft.com/office/officeart/2011/layout/HexagonRadial"/>
    <dgm:cxn modelId="{C7BD1FA0-ADFF-428B-ADB5-5C34715BC835}" type="presParOf" srcId="{658172C2-08C4-4FBF-885E-0DED55E3FE12}" destId="{B9B2F15E-AD97-4800-BC94-6ACA2B71E564}" srcOrd="3" destOrd="0" presId="urn:microsoft.com/office/officeart/2011/layout/HexagonRadial"/>
    <dgm:cxn modelId="{0D20074C-889E-4E03-B792-60E6E228C9D1}" type="presParOf" srcId="{B9B2F15E-AD97-4800-BC94-6ACA2B71E564}" destId="{A0EF96A7-D12C-433A-A4E0-212A29DDD4C3}" srcOrd="0" destOrd="0" presId="urn:microsoft.com/office/officeart/2011/layout/HexagonRadial"/>
    <dgm:cxn modelId="{25D995C7-7821-4D1A-96A0-89BF991798D8}" type="presParOf" srcId="{658172C2-08C4-4FBF-885E-0DED55E3FE12}" destId="{EEC749A1-9F04-4AB1-9286-DC8897FA47C7}" srcOrd="4" destOrd="0" presId="urn:microsoft.com/office/officeart/2011/layout/HexagonRadial"/>
    <dgm:cxn modelId="{2180E6F9-D5C4-45F6-A2E0-E5D64598967B}" type="presParOf" srcId="{658172C2-08C4-4FBF-885E-0DED55E3FE12}" destId="{807A2950-A460-4B66-8782-311C258B454A}" srcOrd="5" destOrd="0" presId="urn:microsoft.com/office/officeart/2011/layout/HexagonRadial"/>
    <dgm:cxn modelId="{815EC61E-27F4-447F-9790-746B6E525854}" type="presParOf" srcId="{807A2950-A460-4B66-8782-311C258B454A}" destId="{DCDE034F-3CF2-4B6E-97E7-87522A415006}" srcOrd="0" destOrd="0" presId="urn:microsoft.com/office/officeart/2011/layout/HexagonRadial"/>
    <dgm:cxn modelId="{B5B30620-64B8-4716-A296-444FE3FD9CDD}" type="presParOf" srcId="{658172C2-08C4-4FBF-885E-0DED55E3FE12}" destId="{6A7326DA-86E9-45C8-A02B-89C87591773F}" srcOrd="6" destOrd="0" presId="urn:microsoft.com/office/officeart/2011/layout/HexagonRadial"/>
    <dgm:cxn modelId="{CFB767A4-105F-47F1-9740-89052F0CFEE8}" type="presParOf" srcId="{658172C2-08C4-4FBF-885E-0DED55E3FE12}" destId="{8D3E12E7-A01C-4F95-AAA6-5E269FF23C7E}" srcOrd="7" destOrd="0" presId="urn:microsoft.com/office/officeart/2011/layout/HexagonRadial"/>
    <dgm:cxn modelId="{05BBE8A9-222B-4F4E-9405-F43A8E8E1187}" type="presParOf" srcId="{8D3E12E7-A01C-4F95-AAA6-5E269FF23C7E}" destId="{9B277009-246A-4202-9969-3443EBF2B6BC}" srcOrd="0" destOrd="0" presId="urn:microsoft.com/office/officeart/2011/layout/HexagonRadial"/>
    <dgm:cxn modelId="{3D98242F-6FFD-4163-9919-A5B77D81C5A7}" type="presParOf" srcId="{658172C2-08C4-4FBF-885E-0DED55E3FE12}" destId="{B3DE555F-EFC2-4BF9-B5E5-DE067C01989D}" srcOrd="8" destOrd="0" presId="urn:microsoft.com/office/officeart/2011/layout/HexagonRadial"/>
    <dgm:cxn modelId="{A48E66DC-B60B-4D21-8294-75C10E2C4F86}" type="presParOf" srcId="{658172C2-08C4-4FBF-885E-0DED55E3FE12}" destId="{1C7D42CF-0BDC-423B-A97A-C9D463600F9A}" srcOrd="9" destOrd="0" presId="urn:microsoft.com/office/officeart/2011/layout/HexagonRadial"/>
    <dgm:cxn modelId="{11E3EA2A-3F2C-4371-9D64-71F7BE38216B}" type="presParOf" srcId="{1C7D42CF-0BDC-423B-A97A-C9D463600F9A}" destId="{B660C73D-830C-4B35-A4E1-AC643796DC87}" srcOrd="0" destOrd="0" presId="urn:microsoft.com/office/officeart/2011/layout/HexagonRadial"/>
    <dgm:cxn modelId="{5A7B30C4-8BBD-430C-AE16-72B5AF76B1FD}" type="presParOf" srcId="{658172C2-08C4-4FBF-885E-0DED55E3FE12}" destId="{FB5CB808-508E-47CC-9B5E-40E321BDE818}" srcOrd="10" destOrd="0" presId="urn:microsoft.com/office/officeart/2011/layout/HexagonRadial"/>
    <dgm:cxn modelId="{5DDCBBB2-B1B8-437C-9BAD-CBB458DA7B5F}" type="presParOf" srcId="{658172C2-08C4-4FBF-885E-0DED55E3FE12}" destId="{16198EF7-7235-4F69-83E0-0E71EEA04A61}" srcOrd="11" destOrd="0" presId="urn:microsoft.com/office/officeart/2011/layout/HexagonRadial"/>
    <dgm:cxn modelId="{7DC47770-8504-4F38-BD99-A3B67430EC2C}" type="presParOf" srcId="{16198EF7-7235-4F69-83E0-0E71EEA04A61}" destId="{CEAD7005-0C1A-4D65-9B01-672CF89841AA}" srcOrd="0" destOrd="0" presId="urn:microsoft.com/office/officeart/2011/layout/HexagonRadial"/>
    <dgm:cxn modelId="{A9248334-981B-43E4-A543-C6F8FD5A1FC9}" type="presParOf" srcId="{658172C2-08C4-4FBF-885E-0DED55E3FE12}" destId="{49ED0778-81AD-4AEC-9815-9AAB7184566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A318AC-7D09-47F9-9FC3-6870C2499E17}" type="doc">
      <dgm:prSet loTypeId="urn:microsoft.com/office/officeart/2011/layout/ConvergingText#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FB8455F-877A-47C3-8947-F62738EE84A6}">
      <dgm:prSet phldrT="[Text]" custT="1"/>
      <dgm:spPr/>
      <dgm:t>
        <a:bodyPr/>
        <a:lstStyle/>
        <a:p>
          <a:endParaRPr lang="tr-TR" sz="1800" b="1" dirty="0" smtClean="0"/>
        </a:p>
        <a:p>
          <a:r>
            <a:rPr lang="tr-TR" sz="1800" b="1" dirty="0" err="1" smtClean="0"/>
            <a:t>Area</a:t>
          </a:r>
          <a:r>
            <a:rPr lang="tr-TR" sz="1800" b="1" dirty="0" smtClean="0"/>
            <a:t> </a:t>
          </a:r>
        </a:p>
        <a:p>
          <a:r>
            <a:rPr lang="tr-TR" sz="1800" b="1" dirty="0" err="1" smtClean="0"/>
            <a:t>and</a:t>
          </a:r>
          <a:endParaRPr lang="tr-TR" sz="1800" b="1" dirty="0" smtClean="0"/>
        </a:p>
        <a:p>
          <a:r>
            <a:rPr lang="tr-TR" sz="1800" b="1" dirty="0" err="1" smtClean="0"/>
            <a:t>Lines</a:t>
          </a:r>
          <a:r>
            <a:rPr lang="tr-TR" sz="1800" b="1" dirty="0" smtClean="0"/>
            <a:t> </a:t>
          </a:r>
        </a:p>
        <a:p>
          <a:endParaRPr lang="tr-TR" sz="1800" b="1" dirty="0"/>
        </a:p>
      </dgm:t>
    </dgm:pt>
    <dgm:pt modelId="{C88EA04A-86A2-4224-9AC6-67050968D1CD}" type="parTrans" cxnId="{C2A8F96E-2150-4799-995A-5BCF5CDF1375}">
      <dgm:prSet/>
      <dgm:spPr/>
      <dgm:t>
        <a:bodyPr/>
        <a:lstStyle/>
        <a:p>
          <a:endParaRPr lang="tr-TR"/>
        </a:p>
      </dgm:t>
    </dgm:pt>
    <dgm:pt modelId="{986222C4-C0D3-4BE0-8C1A-4864904ABC51}" type="sibTrans" cxnId="{C2A8F96E-2150-4799-995A-5BCF5CDF1375}">
      <dgm:prSet/>
      <dgm:spPr/>
      <dgm:t>
        <a:bodyPr/>
        <a:lstStyle/>
        <a:p>
          <a:endParaRPr lang="tr-TR"/>
        </a:p>
      </dgm:t>
    </dgm:pt>
    <dgm:pt modelId="{9C46F8FC-388D-48B9-A54E-03666F5A1EB1}">
      <dgm:prSet phldrT="[Text]" custT="1"/>
      <dgm:spPr/>
      <dgm:t>
        <a:bodyPr/>
        <a:lstStyle/>
        <a:p>
          <a:r>
            <a:rPr lang="tr-TR" sz="1400" b="1" dirty="0" err="1" smtClean="0"/>
            <a:t>Forklift</a:t>
          </a:r>
          <a:r>
            <a:rPr lang="tr-TR" sz="1400" b="1" dirty="0" smtClean="0"/>
            <a:t> </a:t>
          </a:r>
          <a:r>
            <a:rPr lang="tr-TR" sz="1400" b="1" dirty="0" err="1" smtClean="0"/>
            <a:t>Line</a:t>
          </a:r>
          <a:endParaRPr lang="tr-TR" sz="1400" b="1" dirty="0"/>
        </a:p>
      </dgm:t>
    </dgm:pt>
    <dgm:pt modelId="{A24F534D-6971-4241-AA26-5F87FEF903FF}" type="parTrans" cxnId="{2D959A3F-1F5E-4321-B71F-F0B85B07F7D0}">
      <dgm:prSet/>
      <dgm:spPr/>
      <dgm:t>
        <a:bodyPr/>
        <a:lstStyle/>
        <a:p>
          <a:endParaRPr lang="tr-TR"/>
        </a:p>
      </dgm:t>
    </dgm:pt>
    <dgm:pt modelId="{2E9C0328-D3D4-42DD-B28F-B112190559BC}" type="sibTrans" cxnId="{2D959A3F-1F5E-4321-B71F-F0B85B07F7D0}">
      <dgm:prSet/>
      <dgm:spPr/>
      <dgm:t>
        <a:bodyPr/>
        <a:lstStyle/>
        <a:p>
          <a:endParaRPr lang="tr-TR"/>
        </a:p>
      </dgm:t>
    </dgm:pt>
    <dgm:pt modelId="{68484242-6F71-45D5-9268-DE1A4A513A0D}">
      <dgm:prSet phldrT="[Text]" custT="1"/>
      <dgm:spPr/>
      <dgm:t>
        <a:bodyPr/>
        <a:lstStyle/>
        <a:p>
          <a:r>
            <a:rPr lang="tr-TR" sz="1400" dirty="0" smtClean="0"/>
            <a:t>     </a:t>
          </a:r>
          <a:r>
            <a:rPr lang="tr-TR" sz="1400" b="1" dirty="0" smtClean="0"/>
            <a:t>Fire Extinguisher Area</a:t>
          </a:r>
          <a:endParaRPr lang="tr-TR" sz="1400" b="1" dirty="0"/>
        </a:p>
      </dgm:t>
    </dgm:pt>
    <dgm:pt modelId="{8EB655A3-C4D2-4AA4-B2DE-52EFB6588CB3}" type="parTrans" cxnId="{9A799EED-81CF-4C09-AA5A-FD6A67319A48}">
      <dgm:prSet/>
      <dgm:spPr/>
      <dgm:t>
        <a:bodyPr/>
        <a:lstStyle/>
        <a:p>
          <a:endParaRPr lang="tr-TR"/>
        </a:p>
      </dgm:t>
    </dgm:pt>
    <dgm:pt modelId="{E1AF42A6-D4AF-4E62-89D0-C49200B81995}" type="sibTrans" cxnId="{9A799EED-81CF-4C09-AA5A-FD6A67319A48}">
      <dgm:prSet/>
      <dgm:spPr/>
      <dgm:t>
        <a:bodyPr/>
        <a:lstStyle/>
        <a:p>
          <a:endParaRPr lang="tr-TR"/>
        </a:p>
      </dgm:t>
    </dgm:pt>
    <dgm:pt modelId="{07259D27-E479-4BCA-B920-04FA6439C02E}">
      <dgm:prSet phldrT="[Text]" custT="1"/>
      <dgm:spPr/>
      <dgm:t>
        <a:bodyPr/>
        <a:lstStyle/>
        <a:p>
          <a:r>
            <a:rPr lang="tr-TR" sz="1400" b="1" dirty="0" smtClean="0"/>
            <a:t>Portable Terminal, Weighing Machine and Trash Bin Area</a:t>
          </a:r>
          <a:endParaRPr lang="tr-TR" sz="1400" b="1" dirty="0"/>
        </a:p>
      </dgm:t>
    </dgm:pt>
    <dgm:pt modelId="{EE42B499-99BA-4F5C-B1BB-DF2D7BAE485C}" type="parTrans" cxnId="{636C306E-8051-47D5-AC97-AAAEF4D24628}">
      <dgm:prSet/>
      <dgm:spPr/>
      <dgm:t>
        <a:bodyPr/>
        <a:lstStyle/>
        <a:p>
          <a:endParaRPr lang="tr-TR"/>
        </a:p>
      </dgm:t>
    </dgm:pt>
    <dgm:pt modelId="{64F692AA-4AC4-4E62-97EB-E913159F1A79}" type="sibTrans" cxnId="{636C306E-8051-47D5-AC97-AAAEF4D24628}">
      <dgm:prSet/>
      <dgm:spPr/>
      <dgm:t>
        <a:bodyPr/>
        <a:lstStyle/>
        <a:p>
          <a:endParaRPr lang="tr-TR"/>
        </a:p>
      </dgm:t>
    </dgm:pt>
    <dgm:pt modelId="{0F477F42-1F5F-4F84-8CA7-4FD52BBCC38E}" type="pres">
      <dgm:prSet presAssocID="{8CA318AC-7D09-47F9-9FC3-6870C2499E1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F7A4A0-1353-4E67-9AF8-32851F56F9EA}" type="pres">
      <dgm:prSet presAssocID="{7FB8455F-877A-47C3-8947-F62738EE84A6}" presName="composite" presStyleCnt="0"/>
      <dgm:spPr/>
    </dgm:pt>
    <dgm:pt modelId="{4612F161-B151-43D3-A088-F3618708F053}" type="pres">
      <dgm:prSet presAssocID="{7FB8455F-877A-47C3-8947-F62738EE84A6}" presName="ParentAccent1" presStyleLbl="alignNode1" presStyleIdx="0" presStyleCnt="34"/>
      <dgm:spPr/>
    </dgm:pt>
    <dgm:pt modelId="{C0E9407E-EE2F-4E6A-8099-89E1E8107305}" type="pres">
      <dgm:prSet presAssocID="{7FB8455F-877A-47C3-8947-F62738EE84A6}" presName="ParentAccent2" presStyleLbl="alignNode1" presStyleIdx="1" presStyleCnt="34"/>
      <dgm:spPr/>
    </dgm:pt>
    <dgm:pt modelId="{CC34D1A1-D926-421F-89DE-EC93FFFF45EC}" type="pres">
      <dgm:prSet presAssocID="{7FB8455F-877A-47C3-8947-F62738EE84A6}" presName="ParentAccent3" presStyleLbl="alignNode1" presStyleIdx="2" presStyleCnt="34"/>
      <dgm:spPr/>
    </dgm:pt>
    <dgm:pt modelId="{46BEA27C-88E1-48AE-8F72-5A9E10934F7C}" type="pres">
      <dgm:prSet presAssocID="{7FB8455F-877A-47C3-8947-F62738EE84A6}" presName="ParentAccent4" presStyleLbl="alignNode1" presStyleIdx="3" presStyleCnt="34"/>
      <dgm:spPr/>
    </dgm:pt>
    <dgm:pt modelId="{885A9FEA-2B10-4174-8E7F-6467B05FAFC5}" type="pres">
      <dgm:prSet presAssocID="{7FB8455F-877A-47C3-8947-F62738EE84A6}" presName="ParentAccent5" presStyleLbl="alignNode1" presStyleIdx="4" presStyleCnt="34"/>
      <dgm:spPr/>
    </dgm:pt>
    <dgm:pt modelId="{FF452438-59E5-42D0-8085-0CCC706F1B3B}" type="pres">
      <dgm:prSet presAssocID="{7FB8455F-877A-47C3-8947-F62738EE84A6}" presName="ParentAccent6" presStyleLbl="alignNode1" presStyleIdx="5" presStyleCnt="34"/>
      <dgm:spPr/>
    </dgm:pt>
    <dgm:pt modelId="{2F54E668-E480-408F-9106-7423731DE460}" type="pres">
      <dgm:prSet presAssocID="{7FB8455F-877A-47C3-8947-F62738EE84A6}" presName="ParentAccent7" presStyleLbl="alignNode1" presStyleIdx="6" presStyleCnt="34"/>
      <dgm:spPr/>
    </dgm:pt>
    <dgm:pt modelId="{C695674A-F810-4E57-96C1-3A4269E17A0F}" type="pres">
      <dgm:prSet presAssocID="{7FB8455F-877A-47C3-8947-F62738EE84A6}" presName="ParentAccent8" presStyleLbl="alignNode1" presStyleIdx="7" presStyleCnt="34"/>
      <dgm:spPr/>
    </dgm:pt>
    <dgm:pt modelId="{AB626A7E-3E63-4190-83A7-0488B929E69D}" type="pres">
      <dgm:prSet presAssocID="{7FB8455F-877A-47C3-8947-F62738EE84A6}" presName="ParentAccent9" presStyleLbl="alignNode1" presStyleIdx="8" presStyleCnt="34"/>
      <dgm:spPr/>
    </dgm:pt>
    <dgm:pt modelId="{15EAB6DD-2C17-4565-8651-4CF43185DC50}" type="pres">
      <dgm:prSet presAssocID="{7FB8455F-877A-47C3-8947-F62738EE84A6}" presName="ParentAccent10" presStyleLbl="alignNode1" presStyleIdx="9" presStyleCnt="34"/>
      <dgm:spPr/>
    </dgm:pt>
    <dgm:pt modelId="{8AB2F7DB-1FCA-4660-8D0C-2E2B9D72AC00}" type="pres">
      <dgm:prSet presAssocID="{7FB8455F-877A-47C3-8947-F62738EE84A6}" presName="Parent" presStyleLbl="alignNode1" presStyleIdx="10" presStyleCnt="34" custScaleX="129360" custScaleY="74682" custLinFactNeighborX="3708" custLinFactNeighborY="-1166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5C9B88-15AF-458D-BA50-DDFB60C16FA3}" type="pres">
      <dgm:prSet presAssocID="{9C46F8FC-388D-48B9-A54E-03666F5A1EB1}" presName="Child1Accent1" presStyleLbl="alignNode1" presStyleIdx="11" presStyleCnt="34"/>
      <dgm:spPr/>
    </dgm:pt>
    <dgm:pt modelId="{9E9AABEF-7443-4A72-BBC9-A20F297F1DF5}" type="pres">
      <dgm:prSet presAssocID="{9C46F8FC-388D-48B9-A54E-03666F5A1EB1}" presName="Child1Accent2" presStyleLbl="alignNode1" presStyleIdx="12" presStyleCnt="34"/>
      <dgm:spPr/>
    </dgm:pt>
    <dgm:pt modelId="{C1712D5D-59A9-4BB6-AB44-774B89DAE69F}" type="pres">
      <dgm:prSet presAssocID="{9C46F8FC-388D-48B9-A54E-03666F5A1EB1}" presName="Child1Accent3" presStyleLbl="alignNode1" presStyleIdx="13" presStyleCnt="34"/>
      <dgm:spPr/>
    </dgm:pt>
    <dgm:pt modelId="{76E60AAD-5F60-4B9E-BCB4-59F0D5059520}" type="pres">
      <dgm:prSet presAssocID="{9C46F8FC-388D-48B9-A54E-03666F5A1EB1}" presName="Child1Accent4" presStyleLbl="alignNode1" presStyleIdx="14" presStyleCnt="34"/>
      <dgm:spPr/>
    </dgm:pt>
    <dgm:pt modelId="{5441D96B-AE54-4137-ACB8-B55770FAA8A0}" type="pres">
      <dgm:prSet presAssocID="{9C46F8FC-388D-48B9-A54E-03666F5A1EB1}" presName="Child1Accent5" presStyleLbl="alignNode1" presStyleIdx="15" presStyleCnt="34"/>
      <dgm:spPr/>
    </dgm:pt>
    <dgm:pt modelId="{5403C315-2F84-4473-A4F9-AAE954C554CC}" type="pres">
      <dgm:prSet presAssocID="{9C46F8FC-388D-48B9-A54E-03666F5A1EB1}" presName="Child1Accent6" presStyleLbl="alignNode1" presStyleIdx="16" presStyleCnt="34"/>
      <dgm:spPr/>
    </dgm:pt>
    <dgm:pt modelId="{2B14A6D1-8007-490D-B3B4-9EEAE1428477}" type="pres">
      <dgm:prSet presAssocID="{9C46F8FC-388D-48B9-A54E-03666F5A1EB1}" presName="Child1Accent7" presStyleLbl="alignNode1" presStyleIdx="17" presStyleCnt="34"/>
      <dgm:spPr/>
    </dgm:pt>
    <dgm:pt modelId="{9A1DE927-E101-49E4-9059-D2AD0C08D442}" type="pres">
      <dgm:prSet presAssocID="{9C46F8FC-388D-48B9-A54E-03666F5A1EB1}" presName="Child1Accent8" presStyleLbl="alignNode1" presStyleIdx="18" presStyleCnt="34"/>
      <dgm:spPr/>
    </dgm:pt>
    <dgm:pt modelId="{BED127E6-1052-41FB-BA41-4B67BF5E5B1A}" type="pres">
      <dgm:prSet presAssocID="{9C46F8FC-388D-48B9-A54E-03666F5A1EB1}" presName="Child1Accent9" presStyleLbl="alignNode1" presStyleIdx="19" presStyleCnt="34"/>
      <dgm:spPr/>
    </dgm:pt>
    <dgm:pt modelId="{E33AD8CF-8BFA-4700-AC2D-1DE6960CE9DD}" type="pres">
      <dgm:prSet presAssocID="{9C46F8FC-388D-48B9-A54E-03666F5A1EB1}" presName="Child1" presStyleLbl="revTx" presStyleIdx="0" presStyleCnt="3" custScaleX="12024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8D16E4-2661-466E-845A-890506E2F421}" type="pres">
      <dgm:prSet presAssocID="{68484242-6F71-45D5-9268-DE1A4A513A0D}" presName="Child2Accent1" presStyleLbl="alignNode1" presStyleIdx="20" presStyleCnt="34"/>
      <dgm:spPr/>
    </dgm:pt>
    <dgm:pt modelId="{75ECC4E6-0B0F-4C83-9AA5-831674821EAB}" type="pres">
      <dgm:prSet presAssocID="{68484242-6F71-45D5-9268-DE1A4A513A0D}" presName="Child2Accent2" presStyleLbl="alignNode1" presStyleIdx="21" presStyleCnt="34"/>
      <dgm:spPr/>
    </dgm:pt>
    <dgm:pt modelId="{82FFD2B8-3977-4D53-8990-9B1FD307CE7D}" type="pres">
      <dgm:prSet presAssocID="{68484242-6F71-45D5-9268-DE1A4A513A0D}" presName="Child2Accent3" presStyleLbl="alignNode1" presStyleIdx="22" presStyleCnt="34"/>
      <dgm:spPr/>
    </dgm:pt>
    <dgm:pt modelId="{A9FE5D1C-911D-4B6C-AA29-D29C1AA589C2}" type="pres">
      <dgm:prSet presAssocID="{68484242-6F71-45D5-9268-DE1A4A513A0D}" presName="Child2Accent4" presStyleLbl="alignNode1" presStyleIdx="23" presStyleCnt="34"/>
      <dgm:spPr/>
    </dgm:pt>
    <dgm:pt modelId="{EB80E41E-4232-4B3A-B9FC-C9222B6E31A0}" type="pres">
      <dgm:prSet presAssocID="{68484242-6F71-45D5-9268-DE1A4A513A0D}" presName="Child2Accent5" presStyleLbl="alignNode1" presStyleIdx="24" presStyleCnt="34"/>
      <dgm:spPr/>
    </dgm:pt>
    <dgm:pt modelId="{79AA7F12-F1C9-4F76-AB67-3024A65AB46A}" type="pres">
      <dgm:prSet presAssocID="{68484242-6F71-45D5-9268-DE1A4A513A0D}" presName="Child2Accent6" presStyleLbl="alignNode1" presStyleIdx="25" presStyleCnt="34"/>
      <dgm:spPr/>
    </dgm:pt>
    <dgm:pt modelId="{12DDEF66-B3E0-4762-9A8F-6FEC76DA7023}" type="pres">
      <dgm:prSet presAssocID="{68484242-6F71-45D5-9268-DE1A4A513A0D}" presName="Child2Accent7" presStyleLbl="alignNode1" presStyleIdx="26" presStyleCnt="34"/>
      <dgm:spPr/>
    </dgm:pt>
    <dgm:pt modelId="{A1549A64-E0C9-4423-945D-8F4DA4585ED7}" type="pres">
      <dgm:prSet presAssocID="{68484242-6F71-45D5-9268-DE1A4A513A0D}" presName="Child2" presStyleLbl="revTx" presStyleIdx="1" presStyleCnt="3" custScaleX="147711" custScaleY="8878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46518-8E76-4820-B7BF-A801F15C939E}" type="pres">
      <dgm:prSet presAssocID="{07259D27-E479-4BCA-B920-04FA6439C02E}" presName="Child3Accent1" presStyleLbl="alignNode1" presStyleIdx="27" presStyleCnt="34"/>
      <dgm:spPr/>
    </dgm:pt>
    <dgm:pt modelId="{42493279-4F66-4BAC-97B8-0601AE148DA6}" type="pres">
      <dgm:prSet presAssocID="{07259D27-E479-4BCA-B920-04FA6439C02E}" presName="Child3Accent2" presStyleLbl="alignNode1" presStyleIdx="28" presStyleCnt="34"/>
      <dgm:spPr/>
    </dgm:pt>
    <dgm:pt modelId="{42382F3F-CA57-49F0-94BB-CD5BC30A6A79}" type="pres">
      <dgm:prSet presAssocID="{07259D27-E479-4BCA-B920-04FA6439C02E}" presName="Child3Accent3" presStyleLbl="alignNode1" presStyleIdx="29" presStyleCnt="34"/>
      <dgm:spPr/>
    </dgm:pt>
    <dgm:pt modelId="{7F4727E2-B723-4205-9F21-33C9041C76CD}" type="pres">
      <dgm:prSet presAssocID="{07259D27-E479-4BCA-B920-04FA6439C02E}" presName="Child3Accent4" presStyleLbl="alignNode1" presStyleIdx="30" presStyleCnt="34"/>
      <dgm:spPr/>
    </dgm:pt>
    <dgm:pt modelId="{21048ABD-1076-46A2-937D-C61D62B83C44}" type="pres">
      <dgm:prSet presAssocID="{07259D27-E479-4BCA-B920-04FA6439C02E}" presName="Child3Accent5" presStyleLbl="alignNode1" presStyleIdx="31" presStyleCnt="34"/>
      <dgm:spPr/>
    </dgm:pt>
    <dgm:pt modelId="{12AA7D9D-0383-4F7C-BBF8-EF5D95834295}" type="pres">
      <dgm:prSet presAssocID="{07259D27-E479-4BCA-B920-04FA6439C02E}" presName="Child3Accent6" presStyleLbl="alignNode1" presStyleIdx="32" presStyleCnt="34"/>
      <dgm:spPr/>
    </dgm:pt>
    <dgm:pt modelId="{B129A016-F73B-4BBA-A642-4A1FBA8A0673}" type="pres">
      <dgm:prSet presAssocID="{07259D27-E479-4BCA-B920-04FA6439C02E}" presName="Child3Accent7" presStyleLbl="alignNode1" presStyleIdx="33" presStyleCnt="34"/>
      <dgm:spPr/>
    </dgm:pt>
    <dgm:pt modelId="{D80707AB-FB3B-442A-928A-3E9F9E580E29}" type="pres">
      <dgm:prSet presAssocID="{07259D27-E479-4BCA-B920-04FA6439C02E}" presName="Child3" presStyleLbl="revTx" presStyleIdx="2" presStyleCnt="3" custScaleX="120314" custScaleY="11081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6C306E-8051-47D5-AC97-AAAEF4D24628}" srcId="{7FB8455F-877A-47C3-8947-F62738EE84A6}" destId="{07259D27-E479-4BCA-B920-04FA6439C02E}" srcOrd="2" destOrd="0" parTransId="{EE42B499-99BA-4F5C-B1BB-DF2D7BAE485C}" sibTransId="{64F692AA-4AC4-4E62-97EB-E913159F1A79}"/>
    <dgm:cxn modelId="{DD66C857-2B5F-4784-92EF-386979AAA857}" type="presOf" srcId="{9C46F8FC-388D-48B9-A54E-03666F5A1EB1}" destId="{E33AD8CF-8BFA-4700-AC2D-1DE6960CE9DD}" srcOrd="0" destOrd="0" presId="urn:microsoft.com/office/officeart/2011/layout/ConvergingText#1"/>
    <dgm:cxn modelId="{2D959A3F-1F5E-4321-B71F-F0B85B07F7D0}" srcId="{7FB8455F-877A-47C3-8947-F62738EE84A6}" destId="{9C46F8FC-388D-48B9-A54E-03666F5A1EB1}" srcOrd="0" destOrd="0" parTransId="{A24F534D-6971-4241-AA26-5F87FEF903FF}" sibTransId="{2E9C0328-D3D4-42DD-B28F-B112190559BC}"/>
    <dgm:cxn modelId="{C12D128C-A406-4B81-8722-804628549859}" type="presOf" srcId="{8CA318AC-7D09-47F9-9FC3-6870C2499E17}" destId="{0F477F42-1F5F-4F84-8CA7-4FD52BBCC38E}" srcOrd="0" destOrd="0" presId="urn:microsoft.com/office/officeart/2011/layout/ConvergingText#1"/>
    <dgm:cxn modelId="{1CDFEB9C-D0A5-4E4B-AD60-88DC3245F6EA}" type="presOf" srcId="{07259D27-E479-4BCA-B920-04FA6439C02E}" destId="{D80707AB-FB3B-442A-928A-3E9F9E580E29}" srcOrd="0" destOrd="0" presId="urn:microsoft.com/office/officeart/2011/layout/ConvergingText#1"/>
    <dgm:cxn modelId="{94E5623F-BA6D-4F84-B409-0D741AB7065D}" type="presOf" srcId="{68484242-6F71-45D5-9268-DE1A4A513A0D}" destId="{A1549A64-E0C9-4423-945D-8F4DA4585ED7}" srcOrd="0" destOrd="0" presId="urn:microsoft.com/office/officeart/2011/layout/ConvergingText#1"/>
    <dgm:cxn modelId="{C2A8F96E-2150-4799-995A-5BCF5CDF1375}" srcId="{8CA318AC-7D09-47F9-9FC3-6870C2499E17}" destId="{7FB8455F-877A-47C3-8947-F62738EE84A6}" srcOrd="0" destOrd="0" parTransId="{C88EA04A-86A2-4224-9AC6-67050968D1CD}" sibTransId="{986222C4-C0D3-4BE0-8C1A-4864904ABC51}"/>
    <dgm:cxn modelId="{9A799EED-81CF-4C09-AA5A-FD6A67319A48}" srcId="{7FB8455F-877A-47C3-8947-F62738EE84A6}" destId="{68484242-6F71-45D5-9268-DE1A4A513A0D}" srcOrd="1" destOrd="0" parTransId="{8EB655A3-C4D2-4AA4-B2DE-52EFB6588CB3}" sibTransId="{E1AF42A6-D4AF-4E62-89D0-C49200B81995}"/>
    <dgm:cxn modelId="{BB890182-B4EA-4CFA-9027-E6A245EC2303}" type="presOf" srcId="{7FB8455F-877A-47C3-8947-F62738EE84A6}" destId="{8AB2F7DB-1FCA-4660-8D0C-2E2B9D72AC00}" srcOrd="0" destOrd="0" presId="urn:microsoft.com/office/officeart/2011/layout/ConvergingText#1"/>
    <dgm:cxn modelId="{2704F9A8-3F54-44E5-B243-63842606B2BE}" type="presParOf" srcId="{0F477F42-1F5F-4F84-8CA7-4FD52BBCC38E}" destId="{8FF7A4A0-1353-4E67-9AF8-32851F56F9EA}" srcOrd="0" destOrd="0" presId="urn:microsoft.com/office/officeart/2011/layout/ConvergingText#1"/>
    <dgm:cxn modelId="{F8316E41-F213-4241-857E-13CDB3EDE9D0}" type="presParOf" srcId="{8FF7A4A0-1353-4E67-9AF8-32851F56F9EA}" destId="{4612F161-B151-43D3-A088-F3618708F053}" srcOrd="0" destOrd="0" presId="urn:microsoft.com/office/officeart/2011/layout/ConvergingText#1"/>
    <dgm:cxn modelId="{ADCBD0C2-A234-4768-95B5-EEC0136DBA5E}" type="presParOf" srcId="{8FF7A4A0-1353-4E67-9AF8-32851F56F9EA}" destId="{C0E9407E-EE2F-4E6A-8099-89E1E8107305}" srcOrd="1" destOrd="0" presId="urn:microsoft.com/office/officeart/2011/layout/ConvergingText#1"/>
    <dgm:cxn modelId="{65F1CD7F-5A81-4615-85F7-7F844CD7B6F9}" type="presParOf" srcId="{8FF7A4A0-1353-4E67-9AF8-32851F56F9EA}" destId="{CC34D1A1-D926-421F-89DE-EC93FFFF45EC}" srcOrd="2" destOrd="0" presId="urn:microsoft.com/office/officeart/2011/layout/ConvergingText#1"/>
    <dgm:cxn modelId="{DB6B601C-1660-4991-BB4D-E9E9E6E19794}" type="presParOf" srcId="{8FF7A4A0-1353-4E67-9AF8-32851F56F9EA}" destId="{46BEA27C-88E1-48AE-8F72-5A9E10934F7C}" srcOrd="3" destOrd="0" presId="urn:microsoft.com/office/officeart/2011/layout/ConvergingText#1"/>
    <dgm:cxn modelId="{6FBE9D30-FFB3-4DEA-BDAC-E434E89EF2AD}" type="presParOf" srcId="{8FF7A4A0-1353-4E67-9AF8-32851F56F9EA}" destId="{885A9FEA-2B10-4174-8E7F-6467B05FAFC5}" srcOrd="4" destOrd="0" presId="urn:microsoft.com/office/officeart/2011/layout/ConvergingText#1"/>
    <dgm:cxn modelId="{A933BE91-2C99-4142-9843-0C763EBF3062}" type="presParOf" srcId="{8FF7A4A0-1353-4E67-9AF8-32851F56F9EA}" destId="{FF452438-59E5-42D0-8085-0CCC706F1B3B}" srcOrd="5" destOrd="0" presId="urn:microsoft.com/office/officeart/2011/layout/ConvergingText#1"/>
    <dgm:cxn modelId="{4D66B9EE-DDFD-4B0D-A414-25FF096C6422}" type="presParOf" srcId="{8FF7A4A0-1353-4E67-9AF8-32851F56F9EA}" destId="{2F54E668-E480-408F-9106-7423731DE460}" srcOrd="6" destOrd="0" presId="urn:microsoft.com/office/officeart/2011/layout/ConvergingText#1"/>
    <dgm:cxn modelId="{E21A387A-1A3D-4FB7-8FEF-0F64A1D8F672}" type="presParOf" srcId="{8FF7A4A0-1353-4E67-9AF8-32851F56F9EA}" destId="{C695674A-F810-4E57-96C1-3A4269E17A0F}" srcOrd="7" destOrd="0" presId="urn:microsoft.com/office/officeart/2011/layout/ConvergingText#1"/>
    <dgm:cxn modelId="{721393E0-D629-4A49-B3EA-227E16D6AF0F}" type="presParOf" srcId="{8FF7A4A0-1353-4E67-9AF8-32851F56F9EA}" destId="{AB626A7E-3E63-4190-83A7-0488B929E69D}" srcOrd="8" destOrd="0" presId="urn:microsoft.com/office/officeart/2011/layout/ConvergingText#1"/>
    <dgm:cxn modelId="{91218F3F-5158-4417-B76C-FD81C3361786}" type="presParOf" srcId="{8FF7A4A0-1353-4E67-9AF8-32851F56F9EA}" destId="{15EAB6DD-2C17-4565-8651-4CF43185DC50}" srcOrd="9" destOrd="0" presId="urn:microsoft.com/office/officeart/2011/layout/ConvergingText#1"/>
    <dgm:cxn modelId="{07ED5766-13F6-463B-9DCB-B5C1CF18C075}" type="presParOf" srcId="{8FF7A4A0-1353-4E67-9AF8-32851F56F9EA}" destId="{8AB2F7DB-1FCA-4660-8D0C-2E2B9D72AC00}" srcOrd="10" destOrd="0" presId="urn:microsoft.com/office/officeart/2011/layout/ConvergingText#1"/>
    <dgm:cxn modelId="{DF34700D-5488-4D94-80BD-FFAE6F948FF4}" type="presParOf" srcId="{8FF7A4A0-1353-4E67-9AF8-32851F56F9EA}" destId="{A75C9B88-15AF-458D-BA50-DDFB60C16FA3}" srcOrd="11" destOrd="0" presId="urn:microsoft.com/office/officeart/2011/layout/ConvergingText#1"/>
    <dgm:cxn modelId="{85B7D045-7A4C-4C81-B5FE-18BED9F25F8A}" type="presParOf" srcId="{8FF7A4A0-1353-4E67-9AF8-32851F56F9EA}" destId="{9E9AABEF-7443-4A72-BBC9-A20F297F1DF5}" srcOrd="12" destOrd="0" presId="urn:microsoft.com/office/officeart/2011/layout/ConvergingText#1"/>
    <dgm:cxn modelId="{7D65DEAD-E46D-4605-863A-81871C87E6A9}" type="presParOf" srcId="{8FF7A4A0-1353-4E67-9AF8-32851F56F9EA}" destId="{C1712D5D-59A9-4BB6-AB44-774B89DAE69F}" srcOrd="13" destOrd="0" presId="urn:microsoft.com/office/officeart/2011/layout/ConvergingText#1"/>
    <dgm:cxn modelId="{A25DB797-71B6-4D8C-9299-28B2851CB043}" type="presParOf" srcId="{8FF7A4A0-1353-4E67-9AF8-32851F56F9EA}" destId="{76E60AAD-5F60-4B9E-BCB4-59F0D5059520}" srcOrd="14" destOrd="0" presId="urn:microsoft.com/office/officeart/2011/layout/ConvergingText#1"/>
    <dgm:cxn modelId="{E53A36CA-95DA-4D35-BBF9-EE0B39CF54B9}" type="presParOf" srcId="{8FF7A4A0-1353-4E67-9AF8-32851F56F9EA}" destId="{5441D96B-AE54-4137-ACB8-B55770FAA8A0}" srcOrd="15" destOrd="0" presId="urn:microsoft.com/office/officeart/2011/layout/ConvergingText#1"/>
    <dgm:cxn modelId="{8477DD4A-33F7-46DF-BB40-69D80424FAEE}" type="presParOf" srcId="{8FF7A4A0-1353-4E67-9AF8-32851F56F9EA}" destId="{5403C315-2F84-4473-A4F9-AAE954C554CC}" srcOrd="16" destOrd="0" presId="urn:microsoft.com/office/officeart/2011/layout/ConvergingText#1"/>
    <dgm:cxn modelId="{6AB05E24-E0B4-44E4-8CF4-2C65D5C19BC7}" type="presParOf" srcId="{8FF7A4A0-1353-4E67-9AF8-32851F56F9EA}" destId="{2B14A6D1-8007-490D-B3B4-9EEAE1428477}" srcOrd="17" destOrd="0" presId="urn:microsoft.com/office/officeart/2011/layout/ConvergingText#1"/>
    <dgm:cxn modelId="{4E768EBA-CF4B-4C39-A51A-B80DDE5E7839}" type="presParOf" srcId="{8FF7A4A0-1353-4E67-9AF8-32851F56F9EA}" destId="{9A1DE927-E101-49E4-9059-D2AD0C08D442}" srcOrd="18" destOrd="0" presId="urn:microsoft.com/office/officeart/2011/layout/ConvergingText#1"/>
    <dgm:cxn modelId="{0469CDDA-3AFF-44DE-8FB9-CAE84D3FC9EE}" type="presParOf" srcId="{8FF7A4A0-1353-4E67-9AF8-32851F56F9EA}" destId="{BED127E6-1052-41FB-BA41-4B67BF5E5B1A}" srcOrd="19" destOrd="0" presId="urn:microsoft.com/office/officeart/2011/layout/ConvergingText#1"/>
    <dgm:cxn modelId="{FBC83A6B-9226-46C0-A8E1-3658D259DDA6}" type="presParOf" srcId="{8FF7A4A0-1353-4E67-9AF8-32851F56F9EA}" destId="{E33AD8CF-8BFA-4700-AC2D-1DE6960CE9DD}" srcOrd="20" destOrd="0" presId="urn:microsoft.com/office/officeart/2011/layout/ConvergingText#1"/>
    <dgm:cxn modelId="{1AB111C7-6044-4A60-9271-DE9821DA1884}" type="presParOf" srcId="{8FF7A4A0-1353-4E67-9AF8-32851F56F9EA}" destId="{958D16E4-2661-466E-845A-890506E2F421}" srcOrd="21" destOrd="0" presId="urn:microsoft.com/office/officeart/2011/layout/ConvergingText#1"/>
    <dgm:cxn modelId="{8836DB79-6A73-4598-B419-91496DF523E2}" type="presParOf" srcId="{8FF7A4A0-1353-4E67-9AF8-32851F56F9EA}" destId="{75ECC4E6-0B0F-4C83-9AA5-831674821EAB}" srcOrd="22" destOrd="0" presId="urn:microsoft.com/office/officeart/2011/layout/ConvergingText#1"/>
    <dgm:cxn modelId="{B0150BAE-4960-4B94-BC39-F924A7676C42}" type="presParOf" srcId="{8FF7A4A0-1353-4E67-9AF8-32851F56F9EA}" destId="{82FFD2B8-3977-4D53-8990-9B1FD307CE7D}" srcOrd="23" destOrd="0" presId="urn:microsoft.com/office/officeart/2011/layout/ConvergingText#1"/>
    <dgm:cxn modelId="{8B530399-4970-4762-A8EC-B6DAB816DEF0}" type="presParOf" srcId="{8FF7A4A0-1353-4E67-9AF8-32851F56F9EA}" destId="{A9FE5D1C-911D-4B6C-AA29-D29C1AA589C2}" srcOrd="24" destOrd="0" presId="urn:microsoft.com/office/officeart/2011/layout/ConvergingText#1"/>
    <dgm:cxn modelId="{845B90AC-21E0-4FCF-91AC-5AB042494C66}" type="presParOf" srcId="{8FF7A4A0-1353-4E67-9AF8-32851F56F9EA}" destId="{EB80E41E-4232-4B3A-B9FC-C9222B6E31A0}" srcOrd="25" destOrd="0" presId="urn:microsoft.com/office/officeart/2011/layout/ConvergingText#1"/>
    <dgm:cxn modelId="{CD140EE1-1AEA-4CA2-AD25-43A392116B2D}" type="presParOf" srcId="{8FF7A4A0-1353-4E67-9AF8-32851F56F9EA}" destId="{79AA7F12-F1C9-4F76-AB67-3024A65AB46A}" srcOrd="26" destOrd="0" presId="urn:microsoft.com/office/officeart/2011/layout/ConvergingText#1"/>
    <dgm:cxn modelId="{8C9DC4F8-056A-4297-84CB-3142E2DA9ED2}" type="presParOf" srcId="{8FF7A4A0-1353-4E67-9AF8-32851F56F9EA}" destId="{12DDEF66-B3E0-4762-9A8F-6FEC76DA7023}" srcOrd="27" destOrd="0" presId="urn:microsoft.com/office/officeart/2011/layout/ConvergingText#1"/>
    <dgm:cxn modelId="{6426297B-7FF1-45E4-BB60-8C609BA83741}" type="presParOf" srcId="{8FF7A4A0-1353-4E67-9AF8-32851F56F9EA}" destId="{A1549A64-E0C9-4423-945D-8F4DA4585ED7}" srcOrd="28" destOrd="0" presId="urn:microsoft.com/office/officeart/2011/layout/ConvergingText#1"/>
    <dgm:cxn modelId="{1D9B6EF9-7966-493D-9687-DB4BF9774054}" type="presParOf" srcId="{8FF7A4A0-1353-4E67-9AF8-32851F56F9EA}" destId="{93946518-8E76-4820-B7BF-A801F15C939E}" srcOrd="29" destOrd="0" presId="urn:microsoft.com/office/officeart/2011/layout/ConvergingText#1"/>
    <dgm:cxn modelId="{2ADF700C-C046-4916-9ED6-3EB5D8B301D6}" type="presParOf" srcId="{8FF7A4A0-1353-4E67-9AF8-32851F56F9EA}" destId="{42493279-4F66-4BAC-97B8-0601AE148DA6}" srcOrd="30" destOrd="0" presId="urn:microsoft.com/office/officeart/2011/layout/ConvergingText#1"/>
    <dgm:cxn modelId="{C1401910-D868-42D1-A0BA-C80DA6B23CFF}" type="presParOf" srcId="{8FF7A4A0-1353-4E67-9AF8-32851F56F9EA}" destId="{42382F3F-CA57-49F0-94BB-CD5BC30A6A79}" srcOrd="31" destOrd="0" presId="urn:microsoft.com/office/officeart/2011/layout/ConvergingText#1"/>
    <dgm:cxn modelId="{C81F655F-96D4-482F-AC1B-288048E16293}" type="presParOf" srcId="{8FF7A4A0-1353-4E67-9AF8-32851F56F9EA}" destId="{7F4727E2-B723-4205-9F21-33C9041C76CD}" srcOrd="32" destOrd="0" presId="urn:microsoft.com/office/officeart/2011/layout/ConvergingText#1"/>
    <dgm:cxn modelId="{4C8ADC56-D6A4-475D-B6C1-742038289EAD}" type="presParOf" srcId="{8FF7A4A0-1353-4E67-9AF8-32851F56F9EA}" destId="{21048ABD-1076-46A2-937D-C61D62B83C44}" srcOrd="33" destOrd="0" presId="urn:microsoft.com/office/officeart/2011/layout/ConvergingText#1"/>
    <dgm:cxn modelId="{120DC188-D40E-45D2-9F83-404C8A83A6D3}" type="presParOf" srcId="{8FF7A4A0-1353-4E67-9AF8-32851F56F9EA}" destId="{12AA7D9D-0383-4F7C-BBF8-EF5D95834295}" srcOrd="34" destOrd="0" presId="urn:microsoft.com/office/officeart/2011/layout/ConvergingText#1"/>
    <dgm:cxn modelId="{B21CB4E5-FEE4-4C2A-94EF-942FA28BD825}" type="presParOf" srcId="{8FF7A4A0-1353-4E67-9AF8-32851F56F9EA}" destId="{B129A016-F73B-4BBA-A642-4A1FBA8A0673}" srcOrd="35" destOrd="0" presId="urn:microsoft.com/office/officeart/2011/layout/ConvergingText#1"/>
    <dgm:cxn modelId="{7C632867-6ABD-496A-B96C-4FC4B3A49708}" type="presParOf" srcId="{8FF7A4A0-1353-4E67-9AF8-32851F56F9EA}" destId="{D80707AB-FB3B-442A-928A-3E9F9E580E29}" srcOrd="36" destOrd="0" presId="urn:microsoft.com/office/officeart/2011/layout/ConvergingTex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BEDB9-93D7-4627-851D-D6A039234A52}">
      <dsp:nvSpPr>
        <dsp:cNvPr id="0" name=""/>
        <dsp:cNvSpPr/>
      </dsp:nvSpPr>
      <dsp:spPr>
        <a:xfrm>
          <a:off x="3373054" y="1727"/>
          <a:ext cx="1750835" cy="11380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Established in 1929</a:t>
          </a:r>
          <a:endParaRPr lang="tr-TR" sz="1300" b="1" kern="1200" dirty="0"/>
        </a:p>
      </dsp:txBody>
      <dsp:txXfrm>
        <a:off x="3428609" y="57282"/>
        <a:ext cx="1639725" cy="1026932"/>
      </dsp:txXfrm>
    </dsp:sp>
    <dsp:sp modelId="{B5E17F74-85A3-4CA5-A0E4-6E1A983B9B17}">
      <dsp:nvSpPr>
        <dsp:cNvPr id="0" name=""/>
        <dsp:cNvSpPr/>
      </dsp:nvSpPr>
      <dsp:spPr>
        <a:xfrm>
          <a:off x="1975463" y="570748"/>
          <a:ext cx="4546016" cy="4546016"/>
        </a:xfrm>
        <a:custGeom>
          <a:avLst/>
          <a:gdLst/>
          <a:ahLst/>
          <a:cxnLst/>
          <a:rect l="0" t="0" r="0" b="0"/>
          <a:pathLst>
            <a:path>
              <a:moveTo>
                <a:pt x="3160444" y="180396"/>
              </a:moveTo>
              <a:arcTo wR="2273008" hR="2273008" stAng="17578853" swAng="196075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0AF70-C14E-4999-B91A-93A8AC422E8A}">
      <dsp:nvSpPr>
        <dsp:cNvPr id="0" name=""/>
        <dsp:cNvSpPr/>
      </dsp:nvSpPr>
      <dsp:spPr>
        <a:xfrm>
          <a:off x="5534813" y="1572337"/>
          <a:ext cx="1750835" cy="11380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Cold warehouse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(Aegean Reagion)</a:t>
          </a:r>
          <a:endParaRPr lang="tr-TR" sz="1300" b="1" kern="1200" dirty="0"/>
        </a:p>
      </dsp:txBody>
      <dsp:txXfrm>
        <a:off x="5590368" y="1627892"/>
        <a:ext cx="1639725" cy="1026932"/>
      </dsp:txXfrm>
    </dsp:sp>
    <dsp:sp modelId="{BFE2CE8B-136C-412D-B172-47DB99EAA05B}">
      <dsp:nvSpPr>
        <dsp:cNvPr id="0" name=""/>
        <dsp:cNvSpPr/>
      </dsp:nvSpPr>
      <dsp:spPr>
        <a:xfrm>
          <a:off x="1975463" y="570748"/>
          <a:ext cx="4546016" cy="4546016"/>
        </a:xfrm>
        <a:custGeom>
          <a:avLst/>
          <a:gdLst/>
          <a:ahLst/>
          <a:cxnLst/>
          <a:rect l="0" t="0" r="0" b="0"/>
          <a:pathLst>
            <a:path>
              <a:moveTo>
                <a:pt x="4542906" y="2154157"/>
              </a:moveTo>
              <a:arcTo wR="2273008" hR="2273008" stAng="21420165" swAng="21956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0AF3C-3681-4AF8-8838-290A8A5ACC92}">
      <dsp:nvSpPr>
        <dsp:cNvPr id="0" name=""/>
        <dsp:cNvSpPr/>
      </dsp:nvSpPr>
      <dsp:spPr>
        <a:xfrm>
          <a:off x="4709095" y="4113637"/>
          <a:ext cx="1750835" cy="11380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Factory in Gebze</a:t>
          </a:r>
          <a:endParaRPr lang="tr-TR" sz="1300" b="1" kern="1200" dirty="0"/>
        </a:p>
      </dsp:txBody>
      <dsp:txXfrm>
        <a:off x="4764650" y="4169192"/>
        <a:ext cx="1639725" cy="1026932"/>
      </dsp:txXfrm>
    </dsp:sp>
    <dsp:sp modelId="{568F4B90-07AD-4C1C-BC28-FAF969E27C6F}">
      <dsp:nvSpPr>
        <dsp:cNvPr id="0" name=""/>
        <dsp:cNvSpPr/>
      </dsp:nvSpPr>
      <dsp:spPr>
        <a:xfrm>
          <a:off x="2072511" y="552852"/>
          <a:ext cx="4546016" cy="4546016"/>
        </a:xfrm>
        <a:custGeom>
          <a:avLst/>
          <a:gdLst/>
          <a:ahLst/>
          <a:cxnLst/>
          <a:rect l="0" t="0" r="0" b="0"/>
          <a:pathLst>
            <a:path>
              <a:moveTo>
                <a:pt x="2627988" y="4518125"/>
              </a:moveTo>
              <a:arcTo wR="2273008" hR="2273008" stAng="4860913" swAng="129837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9259A-A9B7-47C5-82D6-D90D6D149068}">
      <dsp:nvSpPr>
        <dsp:cNvPr id="0" name=""/>
        <dsp:cNvSpPr/>
      </dsp:nvSpPr>
      <dsp:spPr>
        <a:xfrm>
          <a:off x="2088230" y="4104467"/>
          <a:ext cx="1750835" cy="11380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Kayarlar Group</a:t>
          </a:r>
          <a:endParaRPr lang="tr-TR" sz="1300" b="1" kern="1200" dirty="0"/>
        </a:p>
      </dsp:txBody>
      <dsp:txXfrm>
        <a:off x="2143785" y="4160022"/>
        <a:ext cx="1639725" cy="1026932"/>
      </dsp:txXfrm>
    </dsp:sp>
    <dsp:sp modelId="{45A278F0-A77E-409E-BC88-4A5EEE5AA68E}">
      <dsp:nvSpPr>
        <dsp:cNvPr id="0" name=""/>
        <dsp:cNvSpPr/>
      </dsp:nvSpPr>
      <dsp:spPr>
        <a:xfrm>
          <a:off x="1978229" y="509702"/>
          <a:ext cx="4546016" cy="4546016"/>
        </a:xfrm>
        <a:custGeom>
          <a:avLst/>
          <a:gdLst/>
          <a:ahLst/>
          <a:cxnLst/>
          <a:rect l="0" t="0" r="0" b="0"/>
          <a:pathLst>
            <a:path>
              <a:moveTo>
                <a:pt x="415379" y="3582887"/>
              </a:moveTo>
              <a:arcTo wR="2273008" hR="2273008" stAng="8688659" swAng="219872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4DBF0-25AC-4020-A1BF-F5EFBA2C0E22}">
      <dsp:nvSpPr>
        <dsp:cNvPr id="0" name=""/>
        <dsp:cNvSpPr/>
      </dsp:nvSpPr>
      <dsp:spPr>
        <a:xfrm>
          <a:off x="1211295" y="1572337"/>
          <a:ext cx="1750835" cy="113804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Family Coorparation</a:t>
          </a:r>
          <a:endParaRPr lang="tr-TR" sz="1300" b="1" kern="1200" dirty="0"/>
        </a:p>
      </dsp:txBody>
      <dsp:txXfrm>
        <a:off x="1266850" y="1627892"/>
        <a:ext cx="1639725" cy="1026932"/>
      </dsp:txXfrm>
    </dsp:sp>
    <dsp:sp modelId="{A2AC1C42-AD87-4DC3-8775-A881F7C46AA7}">
      <dsp:nvSpPr>
        <dsp:cNvPr id="0" name=""/>
        <dsp:cNvSpPr/>
      </dsp:nvSpPr>
      <dsp:spPr>
        <a:xfrm>
          <a:off x="1975463" y="570748"/>
          <a:ext cx="4546016" cy="4546016"/>
        </a:xfrm>
        <a:custGeom>
          <a:avLst/>
          <a:gdLst/>
          <a:ahLst/>
          <a:cxnLst/>
          <a:rect l="0" t="0" r="0" b="0"/>
          <a:pathLst>
            <a:path>
              <a:moveTo>
                <a:pt x="396172" y="990800"/>
              </a:moveTo>
              <a:arcTo wR="2273008" hR="2273008" stAng="12860395" swAng="196075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FECA2-178B-46BF-B105-A541969F0739}">
      <dsp:nvSpPr>
        <dsp:cNvPr id="0" name=""/>
        <dsp:cNvSpPr/>
      </dsp:nvSpPr>
      <dsp:spPr>
        <a:xfrm rot="5400000">
          <a:off x="4736886" y="-1671824"/>
          <a:ext cx="1886209" cy="534587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Storage </a:t>
          </a:r>
          <a:r>
            <a:rPr lang="tr-TR" sz="1400" b="1" kern="1200" dirty="0" err="1" smtClean="0"/>
            <a:t>Places</a:t>
          </a:r>
          <a:r>
            <a:rPr lang="tr-TR" sz="1400" b="1" kern="1200" dirty="0" smtClean="0"/>
            <a:t>: Storage 2, 3 </a:t>
          </a:r>
          <a:r>
            <a:rPr lang="tr-TR" sz="1400" b="1" kern="1200" dirty="0" err="1" smtClean="0"/>
            <a:t>and</a:t>
          </a:r>
          <a:r>
            <a:rPr lang="tr-TR" sz="1400" b="1" kern="1200" dirty="0" smtClean="0"/>
            <a:t> 4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Stocking Time: at most 1 year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Moving in Warehouse: 2 tones in a week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b="1" kern="1200" dirty="0" smtClean="0"/>
            <a:t>On 1 Pallet: 750 kg, approxiamte 1 tone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In 1 Storage with Shelves: 168 pallets</a:t>
          </a:r>
          <a:endParaRPr lang="tr-TR" sz="1400" b="1" kern="1200" dirty="0"/>
        </a:p>
      </dsp:txBody>
      <dsp:txXfrm rot="-5400000">
        <a:off x="3007055" y="150084"/>
        <a:ext cx="5253796" cy="1702055"/>
      </dsp:txXfrm>
    </dsp:sp>
    <dsp:sp modelId="{6BF65143-121A-4FC7-B873-C55B1F4BF69E}">
      <dsp:nvSpPr>
        <dsp:cNvPr id="0" name=""/>
        <dsp:cNvSpPr/>
      </dsp:nvSpPr>
      <dsp:spPr>
        <a:xfrm>
          <a:off x="0" y="50"/>
          <a:ext cx="3007054" cy="20021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Frozen Meat</a:t>
          </a:r>
          <a:endParaRPr lang="tr-TR" sz="2000" b="1" kern="1200" dirty="0"/>
        </a:p>
      </dsp:txBody>
      <dsp:txXfrm>
        <a:off x="97736" y="97786"/>
        <a:ext cx="2811582" cy="1806652"/>
      </dsp:txXfrm>
    </dsp:sp>
    <dsp:sp modelId="{2D5AB527-D42A-48C7-820C-C6064BAD4C06}">
      <dsp:nvSpPr>
        <dsp:cNvPr id="0" name=""/>
        <dsp:cNvSpPr/>
      </dsp:nvSpPr>
      <dsp:spPr>
        <a:xfrm rot="5400000">
          <a:off x="4726603" y="430406"/>
          <a:ext cx="1906775" cy="5345873"/>
        </a:xfrm>
        <a:prstGeom prst="round2SameRect">
          <a:avLst/>
        </a:prstGeom>
        <a:solidFill>
          <a:schemeClr val="accent3">
            <a:tint val="40000"/>
            <a:alpha val="90000"/>
            <a:hueOff val="414586"/>
            <a:satOff val="-57077"/>
            <a:lumOff val="-50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14586"/>
              <a:satOff val="-57077"/>
              <a:lumOff val="-50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Storage </a:t>
          </a:r>
          <a:r>
            <a:rPr lang="tr-TR" sz="1400" b="1" kern="1200" dirty="0" err="1" smtClean="0"/>
            <a:t>Place</a:t>
          </a:r>
          <a:r>
            <a:rPr lang="tr-TR" sz="1400" b="1" kern="1200" dirty="0" smtClean="0"/>
            <a:t>: Storage 5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Stocking Time: at most 1 week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Moving in Warehouse: approximate 5 tones in a week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b="1" kern="1200" dirty="0" smtClean="0"/>
            <a:t>On 1 Pallet: average 400 kg</a:t>
          </a:r>
          <a:endParaRPr lang="tr-TR" sz="1400" b="1" kern="1200" dirty="0"/>
        </a:p>
      </dsp:txBody>
      <dsp:txXfrm rot="-5400000">
        <a:off x="3007055" y="2243036"/>
        <a:ext cx="5252792" cy="1720613"/>
      </dsp:txXfrm>
    </dsp:sp>
    <dsp:sp modelId="{C10BA030-9E96-4EDD-A4F6-C2586882EA3A}">
      <dsp:nvSpPr>
        <dsp:cNvPr id="0" name=""/>
        <dsp:cNvSpPr/>
      </dsp:nvSpPr>
      <dsp:spPr>
        <a:xfrm>
          <a:off x="0" y="2102281"/>
          <a:ext cx="3007054" cy="2002124"/>
        </a:xfrm>
        <a:prstGeom prst="roundRect">
          <a:avLst/>
        </a:prstGeom>
        <a:gradFill rotWithShape="0">
          <a:gsLst>
            <a:gs pos="0">
              <a:schemeClr val="accent3">
                <a:hueOff val="136"/>
                <a:satOff val="-50262"/>
                <a:lumOff val="-11766"/>
                <a:alphaOff val="0"/>
                <a:shade val="51000"/>
                <a:satMod val="130000"/>
              </a:schemeClr>
            </a:gs>
            <a:gs pos="80000">
              <a:schemeClr val="accent3">
                <a:hueOff val="136"/>
                <a:satOff val="-50262"/>
                <a:lumOff val="-11766"/>
                <a:alphaOff val="0"/>
                <a:shade val="93000"/>
                <a:satMod val="130000"/>
              </a:schemeClr>
            </a:gs>
            <a:gs pos="100000">
              <a:schemeClr val="accent3">
                <a:hueOff val="136"/>
                <a:satOff val="-50262"/>
                <a:lumOff val="-11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Delicatessen</a:t>
          </a:r>
          <a:endParaRPr lang="tr-TR" sz="2000" b="1" kern="1200" dirty="0"/>
        </a:p>
      </dsp:txBody>
      <dsp:txXfrm>
        <a:off x="97736" y="2200017"/>
        <a:ext cx="2811582" cy="18066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FECA2-178B-46BF-B105-A541969F0739}">
      <dsp:nvSpPr>
        <dsp:cNvPr id="0" name=""/>
        <dsp:cNvSpPr/>
      </dsp:nvSpPr>
      <dsp:spPr>
        <a:xfrm rot="5400000">
          <a:off x="4736886" y="-1671824"/>
          <a:ext cx="1886209" cy="534587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Storage </a:t>
          </a:r>
          <a:r>
            <a:rPr lang="tr-TR" sz="1400" b="1" kern="1200" dirty="0" err="1" smtClean="0"/>
            <a:t>Area</a:t>
          </a:r>
          <a:r>
            <a:rPr lang="tr-TR" sz="1400" b="1" kern="1200" dirty="0" smtClean="0"/>
            <a:t>: Storage 1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Stocking Time: at most 1 day 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Moving in Warehouse: 2 tones in a week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b="1" kern="1200" dirty="0" smtClean="0"/>
            <a:t>On 1 Pallet: 750 kg</a:t>
          </a:r>
          <a:endParaRPr lang="tr-TR" sz="1400" b="1" kern="1200" dirty="0" smtClean="0"/>
        </a:p>
      </dsp:txBody>
      <dsp:txXfrm rot="-5400000">
        <a:off x="3007055" y="150084"/>
        <a:ext cx="5253796" cy="1702055"/>
      </dsp:txXfrm>
    </dsp:sp>
    <dsp:sp modelId="{6BF65143-121A-4FC7-B873-C55B1F4BF69E}">
      <dsp:nvSpPr>
        <dsp:cNvPr id="0" name=""/>
        <dsp:cNvSpPr/>
      </dsp:nvSpPr>
      <dsp:spPr>
        <a:xfrm>
          <a:off x="0" y="50"/>
          <a:ext cx="3007054" cy="20021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Fresh Meat</a:t>
          </a:r>
          <a:endParaRPr lang="tr-TR" sz="2000" b="1" kern="1200" dirty="0"/>
        </a:p>
      </dsp:txBody>
      <dsp:txXfrm>
        <a:off x="97736" y="97786"/>
        <a:ext cx="2811582" cy="1806652"/>
      </dsp:txXfrm>
    </dsp:sp>
    <dsp:sp modelId="{2D5AB527-D42A-48C7-820C-C6064BAD4C06}">
      <dsp:nvSpPr>
        <dsp:cNvPr id="0" name=""/>
        <dsp:cNvSpPr/>
      </dsp:nvSpPr>
      <dsp:spPr>
        <a:xfrm rot="5400000">
          <a:off x="4726603" y="430406"/>
          <a:ext cx="1906775" cy="5345873"/>
        </a:xfrm>
        <a:prstGeom prst="round2SameRect">
          <a:avLst/>
        </a:prstGeom>
        <a:solidFill>
          <a:schemeClr val="accent5">
            <a:tint val="40000"/>
            <a:alpha val="90000"/>
            <a:hueOff val="6509837"/>
            <a:satOff val="-11474"/>
            <a:lumOff val="170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6509837"/>
              <a:satOff val="-11474"/>
              <a:lumOff val="17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Storage </a:t>
          </a:r>
          <a:r>
            <a:rPr lang="tr-TR" sz="1400" b="1" kern="1200" dirty="0" err="1" smtClean="0"/>
            <a:t>Places</a:t>
          </a:r>
          <a:r>
            <a:rPr lang="tr-TR" sz="1400" b="1" kern="1200" dirty="0" smtClean="0"/>
            <a:t>: Storage 2, 3 </a:t>
          </a:r>
          <a:r>
            <a:rPr lang="tr-TR" sz="1400" b="1" kern="1200" dirty="0" err="1" smtClean="0"/>
            <a:t>and</a:t>
          </a:r>
          <a:r>
            <a:rPr lang="tr-TR" sz="1400" b="1" kern="1200" dirty="0" smtClean="0"/>
            <a:t> 4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Stocking Time: at most 1 week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Moving in Warehouse: 1 tones in a week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b="1" kern="1200" dirty="0" smtClean="0"/>
            <a:t>On 1 Pallet: average 400 kg</a:t>
          </a:r>
          <a:endParaRPr lang="tr-TR" sz="1400" b="1" kern="1200" dirty="0" smtClean="0"/>
        </a:p>
      </dsp:txBody>
      <dsp:txXfrm rot="-5400000">
        <a:off x="3007055" y="2243036"/>
        <a:ext cx="5252792" cy="1720613"/>
      </dsp:txXfrm>
    </dsp:sp>
    <dsp:sp modelId="{C10BA030-9E96-4EDD-A4F6-C2586882EA3A}">
      <dsp:nvSpPr>
        <dsp:cNvPr id="0" name=""/>
        <dsp:cNvSpPr/>
      </dsp:nvSpPr>
      <dsp:spPr>
        <a:xfrm>
          <a:off x="0" y="2102281"/>
          <a:ext cx="3007054" cy="2002124"/>
        </a:xfrm>
        <a:prstGeom prst="roundRect">
          <a:avLst/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shade val="51000"/>
                <a:satMod val="130000"/>
              </a:schemeClr>
            </a:gs>
            <a:gs pos="80000">
              <a:schemeClr val="accent5">
                <a:hueOff val="7034478"/>
                <a:satOff val="-56698"/>
                <a:lumOff val="16079"/>
                <a:alphaOff val="0"/>
                <a:shade val="93000"/>
                <a:satMod val="13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Frozen Delicatessen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/>
        </a:p>
      </dsp:txBody>
      <dsp:txXfrm>
        <a:off x="97736" y="2200017"/>
        <a:ext cx="2811582" cy="18066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FECA2-178B-46BF-B105-A541969F0739}">
      <dsp:nvSpPr>
        <dsp:cNvPr id="0" name=""/>
        <dsp:cNvSpPr/>
      </dsp:nvSpPr>
      <dsp:spPr>
        <a:xfrm rot="5400000">
          <a:off x="4736886" y="-1671824"/>
          <a:ext cx="1886209" cy="53458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Storage </a:t>
          </a:r>
          <a:r>
            <a:rPr lang="tr-TR" sz="1400" b="1" kern="1200" dirty="0" err="1" smtClean="0"/>
            <a:t>Area</a:t>
          </a:r>
          <a:r>
            <a:rPr lang="tr-TR" sz="1400" b="1" kern="1200" dirty="0" smtClean="0"/>
            <a:t>: Storage 1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Stocking Time: at most 1 day 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Moving in Warehouse: 4 tones in a week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b="1" kern="1200" dirty="0" smtClean="0"/>
            <a:t>On 1 Pallet: average 400 kg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400" b="1" kern="1200" dirty="0" smtClean="0"/>
        </a:p>
      </dsp:txBody>
      <dsp:txXfrm rot="-5400000">
        <a:off x="3007055" y="150084"/>
        <a:ext cx="5253796" cy="1702055"/>
      </dsp:txXfrm>
    </dsp:sp>
    <dsp:sp modelId="{6BF65143-121A-4FC7-B873-C55B1F4BF69E}">
      <dsp:nvSpPr>
        <dsp:cNvPr id="0" name=""/>
        <dsp:cNvSpPr/>
      </dsp:nvSpPr>
      <dsp:spPr>
        <a:xfrm>
          <a:off x="0" y="50"/>
          <a:ext cx="3007054" cy="20021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Map</a:t>
          </a:r>
          <a:endParaRPr lang="tr-TR" sz="2000" b="1" kern="1200" dirty="0"/>
        </a:p>
      </dsp:txBody>
      <dsp:txXfrm>
        <a:off x="97736" y="97786"/>
        <a:ext cx="2811582" cy="1806652"/>
      </dsp:txXfrm>
    </dsp:sp>
    <dsp:sp modelId="{2D5AB527-D42A-48C7-820C-C6064BAD4C06}">
      <dsp:nvSpPr>
        <dsp:cNvPr id="0" name=""/>
        <dsp:cNvSpPr/>
      </dsp:nvSpPr>
      <dsp:spPr>
        <a:xfrm rot="5400000">
          <a:off x="4726603" y="430406"/>
          <a:ext cx="1906775" cy="5345873"/>
        </a:xfrm>
        <a:prstGeom prst="round2SameRect">
          <a:avLst/>
        </a:prstGeom>
        <a:solidFill>
          <a:schemeClr val="accent2">
            <a:tint val="40000"/>
            <a:alpha val="90000"/>
            <a:hueOff val="1087901"/>
            <a:satOff val="50578"/>
            <a:lumOff val="372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087901"/>
              <a:satOff val="50578"/>
              <a:lumOff val="37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Storage </a:t>
          </a:r>
          <a:r>
            <a:rPr lang="tr-TR" sz="1400" b="1" kern="1200" dirty="0" err="1" smtClean="0"/>
            <a:t>Area</a:t>
          </a:r>
          <a:r>
            <a:rPr lang="tr-TR" sz="1400" b="1" kern="1200" dirty="0" smtClean="0"/>
            <a:t>: Storage 1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Stocking Time: at most 1 day 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Moving in Warehouse: 4 tones in a week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On 1 Slide: average 5 pieces</a:t>
          </a:r>
          <a:endParaRPr lang="tr-TR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400" b="1" kern="1200" dirty="0" smtClean="0"/>
        </a:p>
      </dsp:txBody>
      <dsp:txXfrm rot="-5400000">
        <a:off x="3007055" y="2243036"/>
        <a:ext cx="5252792" cy="1720613"/>
      </dsp:txXfrm>
    </dsp:sp>
    <dsp:sp modelId="{C10BA030-9E96-4EDD-A4F6-C2586882EA3A}">
      <dsp:nvSpPr>
        <dsp:cNvPr id="0" name=""/>
        <dsp:cNvSpPr/>
      </dsp:nvSpPr>
      <dsp:spPr>
        <a:xfrm>
          <a:off x="0" y="2102281"/>
          <a:ext cx="3007054" cy="2002124"/>
        </a:xfrm>
        <a:prstGeom prst="roundRect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Carcass Meat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/>
        </a:p>
      </dsp:txBody>
      <dsp:txXfrm>
        <a:off x="97736" y="2200017"/>
        <a:ext cx="2811582" cy="180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D984C-3311-4949-B343-5B7160B32EF2}">
      <dsp:nvSpPr>
        <dsp:cNvPr id="0" name=""/>
        <dsp:cNvSpPr/>
      </dsp:nvSpPr>
      <dsp:spPr>
        <a:xfrm>
          <a:off x="3744412" y="2016230"/>
          <a:ext cx="1440211" cy="10801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300" kern="1200" dirty="0"/>
        </a:p>
      </dsp:txBody>
      <dsp:txXfrm>
        <a:off x="3955326" y="2174409"/>
        <a:ext cx="1018383" cy="763756"/>
      </dsp:txXfrm>
    </dsp:sp>
    <dsp:sp modelId="{D340C9F2-DFD0-437C-BB5E-E3E82B4F7DBF}">
      <dsp:nvSpPr>
        <dsp:cNvPr id="0" name=""/>
        <dsp:cNvSpPr/>
      </dsp:nvSpPr>
      <dsp:spPr>
        <a:xfrm>
          <a:off x="449738" y="288043"/>
          <a:ext cx="1710502" cy="14578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Established in 1991</a:t>
          </a:r>
          <a:endParaRPr lang="tr-TR" sz="1400" b="1" kern="1200" dirty="0"/>
        </a:p>
      </dsp:txBody>
      <dsp:txXfrm>
        <a:off x="700235" y="501545"/>
        <a:ext cx="1209508" cy="1030876"/>
      </dsp:txXfrm>
    </dsp:sp>
    <dsp:sp modelId="{AA5B0472-1B2D-4185-BBF6-6A9C256AE5B5}">
      <dsp:nvSpPr>
        <dsp:cNvPr id="0" name=""/>
        <dsp:cNvSpPr/>
      </dsp:nvSpPr>
      <dsp:spPr>
        <a:xfrm>
          <a:off x="5922376" y="1152126"/>
          <a:ext cx="2718583" cy="246596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U</a:t>
          </a:r>
          <a:r>
            <a:rPr lang="en-US" sz="1400" b="1" kern="1200" dirty="0" smtClean="0"/>
            <a:t>se warehouse layout design module</a:t>
          </a:r>
          <a:endParaRPr lang="tr-TR" sz="1400" b="1" kern="1200" dirty="0"/>
        </a:p>
      </dsp:txBody>
      <dsp:txXfrm>
        <a:off x="6320503" y="1513258"/>
        <a:ext cx="1922329" cy="1743697"/>
      </dsp:txXfrm>
    </dsp:sp>
    <dsp:sp modelId="{8E2FEB31-B589-4505-A2BA-242FE75C8DF8}">
      <dsp:nvSpPr>
        <dsp:cNvPr id="0" name=""/>
        <dsp:cNvSpPr/>
      </dsp:nvSpPr>
      <dsp:spPr>
        <a:xfrm>
          <a:off x="648053" y="3744401"/>
          <a:ext cx="1457880" cy="14578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Corporate business software</a:t>
          </a:r>
          <a:endParaRPr lang="tr-TR" sz="1400" b="1" kern="1200" dirty="0"/>
        </a:p>
      </dsp:txBody>
      <dsp:txXfrm>
        <a:off x="861555" y="3957903"/>
        <a:ext cx="1030876" cy="1030876"/>
      </dsp:txXfrm>
    </dsp:sp>
    <dsp:sp modelId="{BFAC371E-6FBA-421B-8596-832729E21879}">
      <dsp:nvSpPr>
        <dsp:cNvPr id="0" name=""/>
        <dsp:cNvSpPr/>
      </dsp:nvSpPr>
      <dsp:spPr>
        <a:xfrm>
          <a:off x="576058" y="2016239"/>
          <a:ext cx="1457880" cy="14578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</a:t>
          </a:r>
          <a:r>
            <a:rPr lang="en-US" sz="1400" b="1" kern="1200" dirty="0" err="1" smtClean="0"/>
            <a:t>nd</a:t>
          </a:r>
          <a:r>
            <a:rPr lang="en-US" sz="1400" b="1" kern="1200" dirty="0" smtClean="0"/>
            <a:t> to end business for 40.000 entities</a:t>
          </a:r>
          <a:endParaRPr lang="tr-TR" sz="1400" b="1" kern="1200" dirty="0"/>
        </a:p>
      </dsp:txBody>
      <dsp:txXfrm>
        <a:off x="789560" y="2229741"/>
        <a:ext cx="1030876" cy="1030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FA12C-969A-47AE-9831-8E79C60E36E5}">
      <dsp:nvSpPr>
        <dsp:cNvPr id="0" name=""/>
        <dsp:cNvSpPr/>
      </dsp:nvSpPr>
      <dsp:spPr>
        <a:xfrm>
          <a:off x="10" y="0"/>
          <a:ext cx="7099379" cy="44371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23E9D-12AA-4C92-BED3-A64ECA85D208}">
      <dsp:nvSpPr>
        <dsp:cNvPr id="0" name=""/>
        <dsp:cNvSpPr/>
      </dsp:nvSpPr>
      <dsp:spPr>
        <a:xfrm>
          <a:off x="731743" y="3299436"/>
          <a:ext cx="163285" cy="1632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EC7951-198A-4B90-A29C-9D39E70D39A3}">
      <dsp:nvSpPr>
        <dsp:cNvPr id="0" name=""/>
        <dsp:cNvSpPr/>
      </dsp:nvSpPr>
      <dsp:spPr>
        <a:xfrm>
          <a:off x="284038" y="3381079"/>
          <a:ext cx="1868853" cy="105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2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Disordered products/vehicles/equipments</a:t>
          </a:r>
          <a:endParaRPr lang="tr-TR" sz="1300" b="1" kern="1200" dirty="0"/>
        </a:p>
      </dsp:txBody>
      <dsp:txXfrm>
        <a:off x="284038" y="3381079"/>
        <a:ext cx="1868853" cy="1056032"/>
      </dsp:txXfrm>
    </dsp:sp>
    <dsp:sp modelId="{416924B2-9D75-44DA-A9D5-2E49CF2D31DD}">
      <dsp:nvSpPr>
        <dsp:cNvPr id="0" name=""/>
        <dsp:cNvSpPr/>
      </dsp:nvSpPr>
      <dsp:spPr>
        <a:xfrm>
          <a:off x="1615615" y="2450173"/>
          <a:ext cx="255577" cy="255577"/>
        </a:xfrm>
        <a:prstGeom prst="ellipse">
          <a:avLst/>
        </a:prstGeom>
        <a:gradFill rotWithShape="0">
          <a:gsLst>
            <a:gs pos="0">
              <a:schemeClr val="accent2">
                <a:hueOff val="449989"/>
                <a:satOff val="12146"/>
                <a:lumOff val="1275"/>
                <a:alphaOff val="0"/>
                <a:shade val="51000"/>
                <a:satMod val="130000"/>
              </a:schemeClr>
            </a:gs>
            <a:gs pos="80000">
              <a:schemeClr val="accent2">
                <a:hueOff val="449989"/>
                <a:satOff val="12146"/>
                <a:lumOff val="1275"/>
                <a:alphaOff val="0"/>
                <a:shade val="93000"/>
                <a:satMod val="130000"/>
              </a:schemeClr>
            </a:gs>
            <a:gs pos="100000">
              <a:schemeClr val="accent2">
                <a:hueOff val="449989"/>
                <a:satOff val="12146"/>
                <a:lumOff val="1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05C15-41A1-4884-A4F6-6377AC1EAE64}">
      <dsp:nvSpPr>
        <dsp:cNvPr id="0" name=""/>
        <dsp:cNvSpPr/>
      </dsp:nvSpPr>
      <dsp:spPr>
        <a:xfrm>
          <a:off x="1743404" y="2577962"/>
          <a:ext cx="1178496" cy="185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2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Efficient use of space</a:t>
          </a:r>
          <a:endParaRPr lang="tr-TR" sz="1400" b="1" kern="1200" dirty="0"/>
        </a:p>
      </dsp:txBody>
      <dsp:txXfrm>
        <a:off x="1743404" y="2577962"/>
        <a:ext cx="1178496" cy="1859149"/>
      </dsp:txXfrm>
    </dsp:sp>
    <dsp:sp modelId="{C128399C-DFD0-4F55-8162-211D42E0F2E0}">
      <dsp:nvSpPr>
        <dsp:cNvPr id="0" name=""/>
        <dsp:cNvSpPr/>
      </dsp:nvSpPr>
      <dsp:spPr>
        <a:xfrm>
          <a:off x="2751516" y="1773069"/>
          <a:ext cx="340770" cy="340770"/>
        </a:xfrm>
        <a:prstGeom prst="ellipse">
          <a:avLst/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shade val="51000"/>
                <a:satMod val="130000"/>
              </a:schemeClr>
            </a:gs>
            <a:gs pos="80000">
              <a:schemeClr val="accent2">
                <a:hueOff val="899978"/>
                <a:satOff val="24292"/>
                <a:lumOff val="2550"/>
                <a:alphaOff val="0"/>
                <a:shade val="93000"/>
                <a:satMod val="13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2E3B1-3623-45EF-9834-69C473C2382B}">
      <dsp:nvSpPr>
        <dsp:cNvPr id="0" name=""/>
        <dsp:cNvSpPr/>
      </dsp:nvSpPr>
      <dsp:spPr>
        <a:xfrm>
          <a:off x="2921901" y="1943455"/>
          <a:ext cx="1370180" cy="2493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6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Product </a:t>
          </a:r>
          <a:r>
            <a:rPr lang="tr-TR" sz="1400" b="1" kern="1200" dirty="0" err="1" smtClean="0"/>
            <a:t>Addressing</a:t>
          </a:r>
          <a:endParaRPr lang="tr-TR" sz="1400" b="1" kern="1200" dirty="0"/>
        </a:p>
      </dsp:txBody>
      <dsp:txXfrm>
        <a:off x="2921901" y="1943455"/>
        <a:ext cx="1370180" cy="2493656"/>
      </dsp:txXfrm>
    </dsp:sp>
    <dsp:sp modelId="{D29F691B-A397-4131-AB27-D6144157C87E}">
      <dsp:nvSpPr>
        <dsp:cNvPr id="0" name=""/>
        <dsp:cNvSpPr/>
      </dsp:nvSpPr>
      <dsp:spPr>
        <a:xfrm>
          <a:off x="4072001" y="1244166"/>
          <a:ext cx="440161" cy="440161"/>
        </a:xfrm>
        <a:prstGeom prst="ellipse">
          <a:avLst/>
        </a:prstGeom>
        <a:gradFill rotWithShape="0">
          <a:gsLst>
            <a:gs pos="0">
              <a:schemeClr val="accent2">
                <a:hueOff val="1349966"/>
                <a:satOff val="36438"/>
                <a:lumOff val="3824"/>
                <a:alphaOff val="0"/>
                <a:shade val="51000"/>
                <a:satMod val="130000"/>
              </a:schemeClr>
            </a:gs>
            <a:gs pos="80000">
              <a:schemeClr val="accent2">
                <a:hueOff val="1349966"/>
                <a:satOff val="36438"/>
                <a:lumOff val="3824"/>
                <a:alphaOff val="0"/>
                <a:shade val="93000"/>
                <a:satMod val="130000"/>
              </a:schemeClr>
            </a:gs>
            <a:gs pos="100000">
              <a:schemeClr val="accent2">
                <a:hueOff val="1349966"/>
                <a:satOff val="36438"/>
                <a:lumOff val="3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2CA15F-4CF3-434F-BF9B-8ADB4E18DD38}">
      <dsp:nvSpPr>
        <dsp:cNvPr id="0" name=""/>
        <dsp:cNvSpPr/>
      </dsp:nvSpPr>
      <dsp:spPr>
        <a:xfrm>
          <a:off x="4292081" y="1464246"/>
          <a:ext cx="1419875" cy="297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23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FIFO Strategy</a:t>
          </a:r>
          <a:endParaRPr lang="tr-TR" sz="1400" b="1" kern="1200" dirty="0"/>
        </a:p>
      </dsp:txBody>
      <dsp:txXfrm>
        <a:off x="4292081" y="1464246"/>
        <a:ext cx="1419875" cy="2972865"/>
      </dsp:txXfrm>
    </dsp:sp>
    <dsp:sp modelId="{587ED7F5-356D-449B-98A0-D96FC77A70A4}">
      <dsp:nvSpPr>
        <dsp:cNvPr id="0" name=""/>
        <dsp:cNvSpPr/>
      </dsp:nvSpPr>
      <dsp:spPr>
        <a:xfrm>
          <a:off x="5431532" y="890972"/>
          <a:ext cx="560850" cy="560850"/>
        </a:xfrm>
        <a:prstGeom prst="ellipse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4B09D7-5042-4A4A-A783-C5D37493D994}">
      <dsp:nvSpPr>
        <dsp:cNvPr id="0" name=""/>
        <dsp:cNvSpPr/>
      </dsp:nvSpPr>
      <dsp:spPr>
        <a:xfrm>
          <a:off x="5711957" y="1171397"/>
          <a:ext cx="1419875" cy="326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18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Order Picking</a:t>
          </a:r>
          <a:endParaRPr lang="tr-TR" sz="1400" b="1" kern="1200" dirty="0"/>
        </a:p>
      </dsp:txBody>
      <dsp:txXfrm>
        <a:off x="5711957" y="1171397"/>
        <a:ext cx="1419875" cy="3265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1C0F4-3055-44C8-8709-70F6356A201F}">
      <dsp:nvSpPr>
        <dsp:cNvPr id="0" name=""/>
        <dsp:cNvSpPr/>
      </dsp:nvSpPr>
      <dsp:spPr>
        <a:xfrm>
          <a:off x="6297125" y="3940871"/>
          <a:ext cx="892323" cy="8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440"/>
              </a:lnTo>
              <a:lnTo>
                <a:pt x="892323" y="879440"/>
              </a:lnTo>
              <a:lnTo>
                <a:pt x="892323" y="896615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B58EF-3920-4373-B7AE-92498F582BC6}">
      <dsp:nvSpPr>
        <dsp:cNvPr id="0" name=""/>
        <dsp:cNvSpPr/>
      </dsp:nvSpPr>
      <dsp:spPr>
        <a:xfrm>
          <a:off x="5572897" y="3940871"/>
          <a:ext cx="724228" cy="824862"/>
        </a:xfrm>
        <a:custGeom>
          <a:avLst/>
          <a:gdLst/>
          <a:ahLst/>
          <a:cxnLst/>
          <a:rect l="0" t="0" r="0" b="0"/>
          <a:pathLst>
            <a:path>
              <a:moveTo>
                <a:pt x="724228" y="0"/>
              </a:moveTo>
              <a:lnTo>
                <a:pt x="724228" y="807687"/>
              </a:lnTo>
              <a:lnTo>
                <a:pt x="0" y="807687"/>
              </a:lnTo>
              <a:lnTo>
                <a:pt x="0" y="824862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BF9D-DC1F-4F0C-B934-DCB192A808FC}">
      <dsp:nvSpPr>
        <dsp:cNvPr id="0" name=""/>
        <dsp:cNvSpPr/>
      </dsp:nvSpPr>
      <dsp:spPr>
        <a:xfrm>
          <a:off x="3661945" y="3122281"/>
          <a:ext cx="2635180" cy="2330758"/>
        </a:xfrm>
        <a:custGeom>
          <a:avLst/>
          <a:gdLst/>
          <a:ahLst/>
          <a:cxnLst/>
          <a:rect l="0" t="0" r="0" b="0"/>
          <a:pathLst>
            <a:path>
              <a:moveTo>
                <a:pt x="0" y="2330758"/>
              </a:moveTo>
              <a:lnTo>
                <a:pt x="2635180" y="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69418-D9CB-4E3C-A7EB-056534707520}">
      <dsp:nvSpPr>
        <dsp:cNvPr id="0" name=""/>
        <dsp:cNvSpPr/>
      </dsp:nvSpPr>
      <dsp:spPr>
        <a:xfrm>
          <a:off x="2536066" y="-19570"/>
          <a:ext cx="3708029" cy="2199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673A7-E03B-43A7-B3C1-6CA78E3371AF}">
      <dsp:nvSpPr>
        <dsp:cNvPr id="0" name=""/>
        <dsp:cNvSpPr/>
      </dsp:nvSpPr>
      <dsp:spPr>
        <a:xfrm>
          <a:off x="2556667" y="0"/>
          <a:ext cx="3708029" cy="219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u="sng" kern="1200" dirty="0" err="1" smtClean="0">
              <a:solidFill>
                <a:schemeClr val="tx1"/>
              </a:solidFill>
            </a:rPr>
            <a:t>The</a:t>
          </a:r>
          <a:r>
            <a:rPr lang="tr-TR" sz="2000" b="1" u="sng" kern="1200" dirty="0" smtClean="0">
              <a:solidFill>
                <a:schemeClr val="tx1"/>
              </a:solidFill>
            </a:rPr>
            <a:t> </a:t>
          </a:r>
          <a:r>
            <a:rPr lang="tr-TR" sz="2000" b="1" u="sng" kern="1200" dirty="0" err="1" smtClean="0">
              <a:solidFill>
                <a:schemeClr val="tx1"/>
              </a:solidFill>
            </a:rPr>
            <a:t>Objective</a:t>
          </a:r>
          <a:r>
            <a:rPr lang="tr-TR" sz="2000" b="1" u="sng" kern="1200" dirty="0" smtClean="0">
              <a:solidFill>
                <a:schemeClr val="tx1"/>
              </a:solidFill>
            </a:rPr>
            <a:t> is </a:t>
          </a:r>
          <a:r>
            <a:rPr lang="tr-TR" sz="2000" b="1" u="sng" kern="1200" dirty="0" err="1" smtClean="0">
              <a:solidFill>
                <a:schemeClr val="tx1"/>
              </a:solidFill>
            </a:rPr>
            <a:t>to</a:t>
          </a:r>
          <a:endParaRPr lang="tr-TR" sz="2000" b="1" u="sng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I</a:t>
          </a:r>
          <a:r>
            <a:rPr lang="en-US" sz="2000" b="1" kern="1200" dirty="0" err="1" smtClean="0">
              <a:solidFill>
                <a:schemeClr val="tx1"/>
              </a:solidFill>
            </a:rPr>
            <a:t>mprove</a:t>
          </a:r>
          <a:r>
            <a:rPr lang="en-US" sz="2000" b="1" kern="1200" dirty="0" smtClean="0">
              <a:solidFill>
                <a:schemeClr val="tx1"/>
              </a:solidFill>
            </a:rPr>
            <a:t> the </a:t>
          </a:r>
          <a:r>
            <a:rPr lang="tr-TR" sz="2000" b="1" kern="1200" dirty="0" smtClean="0">
              <a:solidFill>
                <a:schemeClr val="tx1"/>
              </a:solidFill>
            </a:rPr>
            <a:t>W</a:t>
          </a:r>
          <a:r>
            <a:rPr lang="en-US" sz="2000" b="1" kern="1200" dirty="0" err="1" smtClean="0">
              <a:solidFill>
                <a:schemeClr val="tx1"/>
              </a:solidFill>
            </a:rPr>
            <a:t>arehouse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smtClean="0">
              <a:solidFill>
                <a:schemeClr val="tx1"/>
              </a:solidFill>
            </a:rPr>
            <a:t>O</a:t>
          </a:r>
          <a:r>
            <a:rPr lang="en-US" sz="2000" b="1" kern="1200" dirty="0" err="1" smtClean="0">
              <a:solidFill>
                <a:schemeClr val="tx1"/>
              </a:solidFill>
            </a:rPr>
            <a:t>perations</a:t>
          </a:r>
          <a:r>
            <a:rPr lang="en-US" sz="2000" b="1" kern="1200" dirty="0" smtClean="0">
              <a:solidFill>
                <a:schemeClr val="tx1"/>
              </a:solidFill>
            </a:rPr>
            <a:t> of </a:t>
          </a:r>
          <a:r>
            <a:rPr lang="en-US" sz="2000" b="1" kern="1200" dirty="0" err="1" smtClean="0">
              <a:solidFill>
                <a:schemeClr val="tx1"/>
              </a:solidFill>
            </a:rPr>
            <a:t>Namet</a:t>
          </a:r>
          <a:r>
            <a:rPr lang="tr-TR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err="1" smtClean="0">
              <a:solidFill>
                <a:schemeClr val="tx1"/>
              </a:solidFill>
            </a:rPr>
            <a:t>through</a:t>
          </a:r>
          <a:r>
            <a:rPr lang="tr-TR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err="1" smtClean="0">
              <a:solidFill>
                <a:schemeClr val="tx1"/>
              </a:solidFill>
            </a:rPr>
            <a:t>Warehouse</a:t>
          </a:r>
          <a:r>
            <a:rPr lang="tr-TR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err="1" smtClean="0">
              <a:solidFill>
                <a:schemeClr val="tx1"/>
              </a:solidFill>
            </a:rPr>
            <a:t>Layout</a:t>
          </a:r>
          <a:r>
            <a:rPr lang="tr-TR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err="1" smtClean="0">
              <a:solidFill>
                <a:schemeClr val="tx1"/>
              </a:solidFill>
            </a:rPr>
            <a:t>Redesign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2621080" y="64413"/>
        <a:ext cx="3579203" cy="2070402"/>
      </dsp:txXfrm>
    </dsp:sp>
    <dsp:sp modelId="{9A107938-D3A2-4BDC-AED3-278DEEDBDC8C}">
      <dsp:nvSpPr>
        <dsp:cNvPr id="0" name=""/>
        <dsp:cNvSpPr/>
      </dsp:nvSpPr>
      <dsp:spPr>
        <a:xfrm>
          <a:off x="1817243" y="3111416"/>
          <a:ext cx="1567133" cy="777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EB98D-BB3D-46C0-9BB5-72416A254DFF}">
      <dsp:nvSpPr>
        <dsp:cNvPr id="0" name=""/>
        <dsp:cNvSpPr/>
      </dsp:nvSpPr>
      <dsp:spPr>
        <a:xfrm>
          <a:off x="1837843" y="3130986"/>
          <a:ext cx="1567133" cy="777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Kaizen</a:t>
          </a:r>
          <a:endParaRPr lang="tr-TR" sz="1400" b="1" kern="1200" dirty="0"/>
        </a:p>
      </dsp:txBody>
      <dsp:txXfrm>
        <a:off x="1860601" y="3153744"/>
        <a:ext cx="1521617" cy="731501"/>
      </dsp:txXfrm>
    </dsp:sp>
    <dsp:sp modelId="{F468F12D-73F0-428D-9D7A-6252DE01BF5D}">
      <dsp:nvSpPr>
        <dsp:cNvPr id="0" name=""/>
        <dsp:cNvSpPr/>
      </dsp:nvSpPr>
      <dsp:spPr>
        <a:xfrm>
          <a:off x="987512" y="4647287"/>
          <a:ext cx="1545642" cy="923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8601C-E521-4AC3-B1C1-8DFB7A9017A4}">
      <dsp:nvSpPr>
        <dsp:cNvPr id="0" name=""/>
        <dsp:cNvSpPr/>
      </dsp:nvSpPr>
      <dsp:spPr>
        <a:xfrm>
          <a:off x="1008113" y="4666857"/>
          <a:ext cx="1545642" cy="923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Warehouse</a:t>
          </a:r>
          <a:r>
            <a:rPr lang="tr-TR" sz="1400" b="1" kern="1200" dirty="0" smtClean="0"/>
            <a:t> Operations </a:t>
          </a:r>
          <a:r>
            <a:rPr lang="tr-TR" sz="1400" b="1" kern="1200" dirty="0" err="1" smtClean="0"/>
            <a:t>Mapping</a:t>
          </a:r>
          <a:endParaRPr lang="tr-TR" sz="1400" b="1" kern="1200" dirty="0"/>
        </a:p>
      </dsp:txBody>
      <dsp:txXfrm>
        <a:off x="1035176" y="4693920"/>
        <a:ext cx="1491516" cy="869872"/>
      </dsp:txXfrm>
    </dsp:sp>
    <dsp:sp modelId="{6EC95BCC-D2E0-4E65-874C-944E32AF38E1}">
      <dsp:nvSpPr>
        <dsp:cNvPr id="0" name=""/>
        <dsp:cNvSpPr/>
      </dsp:nvSpPr>
      <dsp:spPr>
        <a:xfrm>
          <a:off x="3024009" y="4689373"/>
          <a:ext cx="1275871" cy="76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9BA56-F3A7-44F4-B1A2-E906636217A3}">
      <dsp:nvSpPr>
        <dsp:cNvPr id="0" name=""/>
        <dsp:cNvSpPr/>
      </dsp:nvSpPr>
      <dsp:spPr>
        <a:xfrm>
          <a:off x="3044609" y="4708943"/>
          <a:ext cx="1275871" cy="763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5S</a:t>
          </a:r>
          <a:endParaRPr lang="tr-TR" sz="1400" b="1" kern="1200" dirty="0"/>
        </a:p>
      </dsp:txBody>
      <dsp:txXfrm>
        <a:off x="3066976" y="4731310"/>
        <a:ext cx="1231137" cy="718931"/>
      </dsp:txXfrm>
    </dsp:sp>
    <dsp:sp modelId="{9B9A723D-C590-4A0D-9FD0-6767CB938BBC}">
      <dsp:nvSpPr>
        <dsp:cNvPr id="0" name=""/>
        <dsp:cNvSpPr/>
      </dsp:nvSpPr>
      <dsp:spPr>
        <a:xfrm>
          <a:off x="5307992" y="3122281"/>
          <a:ext cx="1978265" cy="81859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FD9F70-87EE-4005-8744-244289613535}">
      <dsp:nvSpPr>
        <dsp:cNvPr id="0" name=""/>
        <dsp:cNvSpPr/>
      </dsp:nvSpPr>
      <dsp:spPr>
        <a:xfrm>
          <a:off x="5328593" y="3141851"/>
          <a:ext cx="1978265" cy="818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Warehouse</a:t>
          </a:r>
          <a:r>
            <a:rPr lang="tr-TR" sz="1400" b="1" kern="1200" dirty="0" smtClean="0"/>
            <a:t> </a:t>
          </a:r>
          <a:r>
            <a:rPr lang="tr-TR" sz="1400" b="1" kern="1200" dirty="0" err="1" smtClean="0"/>
            <a:t>Layout</a:t>
          </a:r>
          <a:endParaRPr lang="tr-TR" sz="1400" b="1" kern="1200" dirty="0"/>
        </a:p>
      </dsp:txBody>
      <dsp:txXfrm>
        <a:off x="5352569" y="3165827"/>
        <a:ext cx="1930313" cy="770638"/>
      </dsp:txXfrm>
    </dsp:sp>
    <dsp:sp modelId="{7138CEF1-C38A-48BC-9DD7-0598B5693399}">
      <dsp:nvSpPr>
        <dsp:cNvPr id="0" name=""/>
        <dsp:cNvSpPr/>
      </dsp:nvSpPr>
      <dsp:spPr>
        <a:xfrm>
          <a:off x="5087531" y="4765734"/>
          <a:ext cx="970730" cy="75931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E0F68B-0B93-414E-B3E3-934E6B7AC3DC}">
      <dsp:nvSpPr>
        <dsp:cNvPr id="0" name=""/>
        <dsp:cNvSpPr/>
      </dsp:nvSpPr>
      <dsp:spPr>
        <a:xfrm>
          <a:off x="5108132" y="4785304"/>
          <a:ext cx="970730" cy="759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Pareto</a:t>
          </a: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Analysis</a:t>
          </a:r>
          <a:endParaRPr lang="tr-TR" sz="1400" b="1" kern="1200" dirty="0"/>
        </a:p>
      </dsp:txBody>
      <dsp:txXfrm>
        <a:off x="5130371" y="4807543"/>
        <a:ext cx="926252" cy="714834"/>
      </dsp:txXfrm>
    </dsp:sp>
    <dsp:sp modelId="{0D9B724A-D6B8-496C-8EDE-65BD91A8E704}">
      <dsp:nvSpPr>
        <dsp:cNvPr id="0" name=""/>
        <dsp:cNvSpPr/>
      </dsp:nvSpPr>
      <dsp:spPr>
        <a:xfrm>
          <a:off x="6622634" y="4837487"/>
          <a:ext cx="1133630" cy="687559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F0F9F3-EFE8-4E88-A232-DC7363F88F7D}">
      <dsp:nvSpPr>
        <dsp:cNvPr id="0" name=""/>
        <dsp:cNvSpPr/>
      </dsp:nvSpPr>
      <dsp:spPr>
        <a:xfrm>
          <a:off x="6643234" y="4857057"/>
          <a:ext cx="1133630" cy="687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Netsis</a:t>
          </a:r>
          <a:endParaRPr lang="tr-TR" sz="1400" b="1" kern="1200" dirty="0"/>
        </a:p>
      </dsp:txBody>
      <dsp:txXfrm>
        <a:off x="6663372" y="4877195"/>
        <a:ext cx="1093354" cy="647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F4C09-1C14-4402-9F5E-0D4DC2AC427A}">
      <dsp:nvSpPr>
        <dsp:cNvPr id="0" name=""/>
        <dsp:cNvSpPr/>
      </dsp:nvSpPr>
      <dsp:spPr>
        <a:xfrm>
          <a:off x="2362" y="328492"/>
          <a:ext cx="2303693" cy="460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OBSERVATION</a:t>
          </a:r>
          <a:endParaRPr lang="tr-TR" sz="1600" b="1" kern="1200" dirty="0"/>
        </a:p>
      </dsp:txBody>
      <dsp:txXfrm>
        <a:off x="2362" y="328492"/>
        <a:ext cx="2303693" cy="460800"/>
      </dsp:txXfrm>
    </dsp:sp>
    <dsp:sp modelId="{61404EC7-74D1-45B4-B790-4602BC79BE30}">
      <dsp:nvSpPr>
        <dsp:cNvPr id="0" name=""/>
        <dsp:cNvSpPr/>
      </dsp:nvSpPr>
      <dsp:spPr>
        <a:xfrm>
          <a:off x="2362" y="789292"/>
          <a:ext cx="2303693" cy="31622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Weekly visits to </a:t>
          </a:r>
          <a:r>
            <a:rPr lang="en-US" sz="1600" b="1" kern="1200" dirty="0" err="1" smtClean="0"/>
            <a:t>Namet</a:t>
          </a:r>
          <a:r>
            <a:rPr lang="en-US" sz="1600" b="1" kern="1200" dirty="0" smtClean="0"/>
            <a:t> warehouse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Spend </a:t>
          </a:r>
          <a:r>
            <a:rPr lang="tr-TR" sz="1600" b="1" kern="1200" dirty="0" smtClean="0"/>
            <a:t>10</a:t>
          </a:r>
          <a:r>
            <a:rPr lang="en-US" sz="1600" b="1" kern="1200" dirty="0" smtClean="0"/>
            <a:t> hours per week for observing the daily operations in the warehouse for 10 weeks of period</a:t>
          </a:r>
          <a:endParaRPr lang="tr-TR" sz="1600" b="1" kern="1200" dirty="0"/>
        </a:p>
      </dsp:txBody>
      <dsp:txXfrm>
        <a:off x="2362" y="789292"/>
        <a:ext cx="2303693" cy="3162240"/>
      </dsp:txXfrm>
    </dsp:sp>
    <dsp:sp modelId="{C1365845-5458-4B78-8D41-6CF7AA64F8D9}">
      <dsp:nvSpPr>
        <dsp:cNvPr id="0" name=""/>
        <dsp:cNvSpPr/>
      </dsp:nvSpPr>
      <dsp:spPr>
        <a:xfrm>
          <a:off x="2628573" y="328492"/>
          <a:ext cx="2303693" cy="460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FIELD  NOTES</a:t>
          </a:r>
          <a:endParaRPr lang="tr-TR" sz="1600" b="1" kern="1200" dirty="0"/>
        </a:p>
      </dsp:txBody>
      <dsp:txXfrm>
        <a:off x="2628573" y="328492"/>
        <a:ext cx="2303693" cy="460800"/>
      </dsp:txXfrm>
    </dsp:sp>
    <dsp:sp modelId="{97479F04-3E38-49EF-840E-E7ABFA7A02CA}">
      <dsp:nvSpPr>
        <dsp:cNvPr id="0" name=""/>
        <dsp:cNvSpPr/>
      </dsp:nvSpPr>
      <dsp:spPr>
        <a:xfrm>
          <a:off x="2628573" y="789292"/>
          <a:ext cx="2303693" cy="31622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Warehouse processes observations notes.</a:t>
          </a:r>
          <a:endParaRPr lang="tr-TR" sz="1600" b="1" kern="1200" dirty="0"/>
        </a:p>
      </dsp:txBody>
      <dsp:txXfrm>
        <a:off x="2628573" y="789292"/>
        <a:ext cx="2303693" cy="3162240"/>
      </dsp:txXfrm>
    </dsp:sp>
    <dsp:sp modelId="{1FB0925E-005E-41DE-A9E8-54B94DD076AE}">
      <dsp:nvSpPr>
        <dsp:cNvPr id="0" name=""/>
        <dsp:cNvSpPr/>
      </dsp:nvSpPr>
      <dsp:spPr>
        <a:xfrm>
          <a:off x="5254783" y="328492"/>
          <a:ext cx="2303693" cy="460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INTERVIEWS</a:t>
          </a:r>
          <a:endParaRPr lang="tr-TR" sz="1600" b="1" kern="1200" dirty="0"/>
        </a:p>
      </dsp:txBody>
      <dsp:txXfrm>
        <a:off x="5254783" y="328492"/>
        <a:ext cx="2303693" cy="460800"/>
      </dsp:txXfrm>
    </dsp:sp>
    <dsp:sp modelId="{CECD26D0-CE5A-40CC-9BE0-3EFD668AB4DE}">
      <dsp:nvSpPr>
        <dsp:cNvPr id="0" name=""/>
        <dsp:cNvSpPr/>
      </dsp:nvSpPr>
      <dsp:spPr>
        <a:xfrm>
          <a:off x="5254783" y="789292"/>
          <a:ext cx="2303693" cy="31622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With employees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Company managers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Other executives (e.g. experts on Kaizen implementations)</a:t>
          </a:r>
          <a:endParaRPr lang="tr-TR" sz="1600" b="1" kern="1200" dirty="0"/>
        </a:p>
      </dsp:txBody>
      <dsp:txXfrm>
        <a:off x="5254783" y="789292"/>
        <a:ext cx="2303693" cy="3162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A7643-F9A2-4D89-ABED-2512584D2A6E}">
      <dsp:nvSpPr>
        <dsp:cNvPr id="0" name=""/>
        <dsp:cNvSpPr/>
      </dsp:nvSpPr>
      <dsp:spPr>
        <a:xfrm>
          <a:off x="4163896" y="669417"/>
          <a:ext cx="1773269" cy="17735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73FEE-034B-45FD-9908-049D4B40819F}">
      <dsp:nvSpPr>
        <dsp:cNvPr id="0" name=""/>
        <dsp:cNvSpPr/>
      </dsp:nvSpPr>
      <dsp:spPr>
        <a:xfrm>
          <a:off x="4090929" y="728547"/>
          <a:ext cx="1919202" cy="16553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 Unloading</a:t>
          </a:r>
          <a:endParaRPr lang="tr-TR" sz="1600" b="1" kern="1200" dirty="0"/>
        </a:p>
      </dsp:txBody>
      <dsp:txXfrm>
        <a:off x="4365292" y="965068"/>
        <a:ext cx="1370476" cy="1182294"/>
      </dsp:txXfrm>
    </dsp:sp>
    <dsp:sp modelId="{47E6FBD0-2660-4297-82CC-4CDE05876783}">
      <dsp:nvSpPr>
        <dsp:cNvPr id="0" name=""/>
        <dsp:cNvSpPr/>
      </dsp:nvSpPr>
      <dsp:spPr>
        <a:xfrm rot="2700000">
          <a:off x="2333307" y="671561"/>
          <a:ext cx="1768997" cy="176899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shade val="51000"/>
                <a:satMod val="130000"/>
              </a:schemeClr>
            </a:gs>
            <a:gs pos="80000">
              <a:schemeClr val="accent2">
                <a:hueOff val="899978"/>
                <a:satOff val="24292"/>
                <a:lumOff val="2550"/>
                <a:alphaOff val="0"/>
                <a:shade val="93000"/>
                <a:satMod val="13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CDC915-37C4-4526-BE6B-AA6B30369530}">
      <dsp:nvSpPr>
        <dsp:cNvPr id="0" name=""/>
        <dsp:cNvSpPr/>
      </dsp:nvSpPr>
      <dsp:spPr>
        <a:xfrm>
          <a:off x="2390050" y="728547"/>
          <a:ext cx="1655512" cy="16553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99978"/>
              <a:satOff val="24292"/>
              <a:lumOff val="25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Loading</a:t>
          </a:r>
          <a:endParaRPr lang="tr-TR" sz="1600" b="1" kern="1200" dirty="0"/>
        </a:p>
      </dsp:txBody>
      <dsp:txXfrm>
        <a:off x="2626716" y="965068"/>
        <a:ext cx="1182179" cy="1182294"/>
      </dsp:txXfrm>
    </dsp:sp>
    <dsp:sp modelId="{9391DF96-C5A7-4AFE-A083-4E3CAFD41D7E}">
      <dsp:nvSpPr>
        <dsp:cNvPr id="0" name=""/>
        <dsp:cNvSpPr/>
      </dsp:nvSpPr>
      <dsp:spPr>
        <a:xfrm rot="2700000">
          <a:off x="500583" y="671561"/>
          <a:ext cx="1768997" cy="176899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4BCBC-E9FC-42B8-AFD9-0845D2C2845C}">
      <dsp:nvSpPr>
        <dsp:cNvPr id="0" name=""/>
        <dsp:cNvSpPr/>
      </dsp:nvSpPr>
      <dsp:spPr>
        <a:xfrm>
          <a:off x="557325" y="728547"/>
          <a:ext cx="1655512" cy="16553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99955"/>
              <a:satOff val="48584"/>
              <a:lumOff val="50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Order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Picking</a:t>
          </a:r>
          <a:endParaRPr lang="tr-TR" sz="1600" b="1" kern="1200" dirty="0"/>
        </a:p>
      </dsp:txBody>
      <dsp:txXfrm>
        <a:off x="793992" y="965068"/>
        <a:ext cx="1182179" cy="1182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1EE83-0962-49BF-8455-5BA85A0FE235}">
      <dsp:nvSpPr>
        <dsp:cNvPr id="0" name=""/>
        <dsp:cNvSpPr/>
      </dsp:nvSpPr>
      <dsp:spPr>
        <a:xfrm>
          <a:off x="1455018" y="1453010"/>
          <a:ext cx="2301012" cy="230080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Necessary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Signboards</a:t>
          </a:r>
          <a:endParaRPr lang="tr-TR" sz="2000" b="1" kern="1200" dirty="0"/>
        </a:p>
      </dsp:txBody>
      <dsp:txXfrm>
        <a:off x="1791993" y="1789955"/>
        <a:ext cx="1627062" cy="1626916"/>
      </dsp:txXfrm>
    </dsp:sp>
    <dsp:sp modelId="{592DFE40-CB52-4097-9BC2-3D90F4398F34}">
      <dsp:nvSpPr>
        <dsp:cNvPr id="0" name=""/>
        <dsp:cNvSpPr/>
      </dsp:nvSpPr>
      <dsp:spPr>
        <a:xfrm>
          <a:off x="-3410484" y="426004"/>
          <a:ext cx="11631307" cy="4834480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1">
                <a:shade val="80000"/>
                <a:hueOff val="178109"/>
                <a:satOff val="-1491"/>
                <a:lumOff val="242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78109"/>
                <a:satOff val="-1491"/>
                <a:lumOff val="242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78109"/>
                <a:satOff val="-1491"/>
                <a:lumOff val="242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088B2-F0F1-4EE4-A459-4250B6E7BA42}">
      <dsp:nvSpPr>
        <dsp:cNvPr id="0" name=""/>
        <dsp:cNvSpPr/>
      </dsp:nvSpPr>
      <dsp:spPr>
        <a:xfrm>
          <a:off x="2600627" y="-22336"/>
          <a:ext cx="1542243" cy="13504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608284-F062-4A7A-8590-2E5CBBA70DA2}">
      <dsp:nvSpPr>
        <dsp:cNvPr id="0" name=""/>
        <dsp:cNvSpPr/>
      </dsp:nvSpPr>
      <dsp:spPr>
        <a:xfrm flipV="1">
          <a:off x="6756740" y="489068"/>
          <a:ext cx="176101" cy="31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tr-TR" sz="500" kern="1200" dirty="0">
            <a:solidFill>
              <a:schemeClr val="bg1"/>
            </a:solidFill>
          </a:endParaRPr>
        </a:p>
      </dsp:txBody>
      <dsp:txXfrm rot="10800000">
        <a:off x="6756740" y="489068"/>
        <a:ext cx="176101" cy="319706"/>
      </dsp:txXfrm>
    </dsp:sp>
    <dsp:sp modelId="{9EC89F26-8D81-45D8-9C32-5FD4A8BE0E6C}">
      <dsp:nvSpPr>
        <dsp:cNvPr id="0" name=""/>
        <dsp:cNvSpPr/>
      </dsp:nvSpPr>
      <dsp:spPr>
        <a:xfrm>
          <a:off x="4929040" y="387511"/>
          <a:ext cx="1554239" cy="123266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6FC8ED-0E4E-4792-BA21-AF79D90DBE7D}">
      <dsp:nvSpPr>
        <dsp:cNvPr id="0" name=""/>
        <dsp:cNvSpPr/>
      </dsp:nvSpPr>
      <dsp:spPr>
        <a:xfrm>
          <a:off x="7364533" y="0"/>
          <a:ext cx="916386" cy="21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tr-TR" sz="900" kern="1200" dirty="0">
            <a:solidFill>
              <a:schemeClr val="bg1"/>
            </a:solidFill>
          </a:endParaRPr>
        </a:p>
      </dsp:txBody>
      <dsp:txXfrm>
        <a:off x="7364533" y="0"/>
        <a:ext cx="916386" cy="217468"/>
      </dsp:txXfrm>
    </dsp:sp>
    <dsp:sp modelId="{5DC0AE06-BF07-4E63-9E6A-E163FBFA59B9}">
      <dsp:nvSpPr>
        <dsp:cNvPr id="0" name=""/>
        <dsp:cNvSpPr/>
      </dsp:nvSpPr>
      <dsp:spPr>
        <a:xfrm>
          <a:off x="6768750" y="3024339"/>
          <a:ext cx="1232926" cy="13933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18DF41-A439-4708-BC52-8DEA91114594}">
      <dsp:nvSpPr>
        <dsp:cNvPr id="0" name=""/>
        <dsp:cNvSpPr/>
      </dsp:nvSpPr>
      <dsp:spPr>
        <a:xfrm>
          <a:off x="8137365" y="2738282"/>
          <a:ext cx="143554" cy="101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tr-TR" sz="500" kern="1200" dirty="0">
            <a:solidFill>
              <a:schemeClr val="bg1"/>
            </a:solidFill>
          </a:endParaRPr>
        </a:p>
      </dsp:txBody>
      <dsp:txXfrm>
        <a:off x="8137365" y="2738282"/>
        <a:ext cx="143554" cy="1019567"/>
      </dsp:txXfrm>
    </dsp:sp>
    <dsp:sp modelId="{9E413D13-6D27-4AB9-98AC-84E5D619E3CE}">
      <dsp:nvSpPr>
        <dsp:cNvPr id="0" name=""/>
        <dsp:cNvSpPr/>
      </dsp:nvSpPr>
      <dsp:spPr>
        <a:xfrm>
          <a:off x="2304262" y="4104248"/>
          <a:ext cx="1498264" cy="115233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CB346F-A1BE-4981-901E-76C16CCBA119}">
      <dsp:nvSpPr>
        <dsp:cNvPr id="0" name=""/>
        <dsp:cNvSpPr/>
      </dsp:nvSpPr>
      <dsp:spPr>
        <a:xfrm>
          <a:off x="6019575" y="4085676"/>
          <a:ext cx="1650432" cy="119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tr-TR" sz="5200" kern="1200"/>
        </a:p>
      </dsp:txBody>
      <dsp:txXfrm>
        <a:off x="6019575" y="4085676"/>
        <a:ext cx="1650432" cy="1193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4A140-DFE1-4C6C-88A1-ADE25BCD0AB8}">
      <dsp:nvSpPr>
        <dsp:cNvPr id="0" name=""/>
        <dsp:cNvSpPr/>
      </dsp:nvSpPr>
      <dsp:spPr>
        <a:xfrm>
          <a:off x="3046105" y="1682567"/>
          <a:ext cx="2764232" cy="229249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Neccesary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Equipments and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Persone</a:t>
          </a:r>
          <a:r>
            <a:rPr lang="tr-TR" sz="1600" b="1" kern="1200" dirty="0" smtClean="0"/>
            <a:t>l</a:t>
          </a:r>
          <a:endParaRPr lang="tr-TR" sz="1600" b="1" kern="1200" dirty="0"/>
        </a:p>
      </dsp:txBody>
      <dsp:txXfrm>
        <a:off x="3494779" y="2054671"/>
        <a:ext cx="1866884" cy="1548283"/>
      </dsp:txXfrm>
    </dsp:sp>
    <dsp:sp modelId="{A0EF96A7-D12C-433A-A4E0-212A29DDD4C3}">
      <dsp:nvSpPr>
        <dsp:cNvPr id="0" name=""/>
        <dsp:cNvSpPr/>
      </dsp:nvSpPr>
      <dsp:spPr>
        <a:xfrm>
          <a:off x="4720997" y="865137"/>
          <a:ext cx="875358" cy="75423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E982660-5675-45D8-816C-C0541476A91A}">
      <dsp:nvSpPr>
        <dsp:cNvPr id="0" name=""/>
        <dsp:cNvSpPr/>
      </dsp:nvSpPr>
      <dsp:spPr>
        <a:xfrm>
          <a:off x="3481896" y="0"/>
          <a:ext cx="1901286" cy="16448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Wall Panel</a:t>
          </a:r>
          <a:endParaRPr lang="tr-TR" sz="1800" b="1" kern="1200" dirty="0"/>
        </a:p>
      </dsp:txBody>
      <dsp:txXfrm>
        <a:off x="3796980" y="272584"/>
        <a:ext cx="1271118" cy="1099668"/>
      </dsp:txXfrm>
    </dsp:sp>
    <dsp:sp modelId="{DCDE034F-3CF2-4B6E-97E7-87522A415006}">
      <dsp:nvSpPr>
        <dsp:cNvPr id="0" name=""/>
        <dsp:cNvSpPr/>
      </dsp:nvSpPr>
      <dsp:spPr>
        <a:xfrm>
          <a:off x="5742608" y="2275159"/>
          <a:ext cx="875358" cy="75423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EC749A1-9F04-4AB1-9286-DC8897FA47C7}">
      <dsp:nvSpPr>
        <dsp:cNvPr id="0" name=""/>
        <dsp:cNvSpPr/>
      </dsp:nvSpPr>
      <dsp:spPr>
        <a:xfrm>
          <a:off x="5225596" y="1011684"/>
          <a:ext cx="1901286" cy="16448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Mobile Label</a:t>
          </a:r>
          <a:endParaRPr lang="tr-TR" sz="1800" b="1" kern="1200" dirty="0"/>
        </a:p>
      </dsp:txBody>
      <dsp:txXfrm>
        <a:off x="5540680" y="1284268"/>
        <a:ext cx="1271118" cy="1099668"/>
      </dsp:txXfrm>
    </dsp:sp>
    <dsp:sp modelId="{9B277009-246A-4202-9969-3443EBF2B6BC}">
      <dsp:nvSpPr>
        <dsp:cNvPr id="0" name=""/>
        <dsp:cNvSpPr/>
      </dsp:nvSpPr>
      <dsp:spPr>
        <a:xfrm>
          <a:off x="5032931" y="3866808"/>
          <a:ext cx="875358" cy="75423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A7326DA-86E9-45C8-A02B-89C87591773F}">
      <dsp:nvSpPr>
        <dsp:cNvPr id="0" name=""/>
        <dsp:cNvSpPr/>
      </dsp:nvSpPr>
      <dsp:spPr>
        <a:xfrm>
          <a:off x="5225596" y="3000539"/>
          <a:ext cx="1901286" cy="16448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Name Badge</a:t>
          </a:r>
          <a:endParaRPr lang="tr-TR" sz="2000" b="1" kern="1200" dirty="0"/>
        </a:p>
      </dsp:txBody>
      <dsp:txXfrm>
        <a:off x="5540680" y="3273123"/>
        <a:ext cx="1271118" cy="1099668"/>
      </dsp:txXfrm>
    </dsp:sp>
    <dsp:sp modelId="{B660C73D-830C-4B35-A4E1-AC643796DC87}">
      <dsp:nvSpPr>
        <dsp:cNvPr id="0" name=""/>
        <dsp:cNvSpPr/>
      </dsp:nvSpPr>
      <dsp:spPr>
        <a:xfrm>
          <a:off x="3272500" y="4032027"/>
          <a:ext cx="875358" cy="75423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3DE555F-EFC2-4BF9-B5E5-DE067C01989D}">
      <dsp:nvSpPr>
        <dsp:cNvPr id="0" name=""/>
        <dsp:cNvSpPr/>
      </dsp:nvSpPr>
      <dsp:spPr>
        <a:xfrm>
          <a:off x="3481896" y="4013355"/>
          <a:ext cx="1901286" cy="16448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Supply Scheme</a:t>
          </a:r>
          <a:endParaRPr lang="tr-TR" sz="2000" b="1" kern="1200" dirty="0"/>
        </a:p>
      </dsp:txBody>
      <dsp:txXfrm>
        <a:off x="3796980" y="4285939"/>
        <a:ext cx="1271118" cy="1099668"/>
      </dsp:txXfrm>
    </dsp:sp>
    <dsp:sp modelId="{CEAD7005-0C1A-4D65-9B01-672CF89841AA}">
      <dsp:nvSpPr>
        <dsp:cNvPr id="0" name=""/>
        <dsp:cNvSpPr/>
      </dsp:nvSpPr>
      <dsp:spPr>
        <a:xfrm>
          <a:off x="2234159" y="2622571"/>
          <a:ext cx="875358" cy="75423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B5CB808-508E-47CC-9B5E-40E321BDE818}">
      <dsp:nvSpPr>
        <dsp:cNvPr id="0" name=""/>
        <dsp:cNvSpPr/>
      </dsp:nvSpPr>
      <dsp:spPr>
        <a:xfrm>
          <a:off x="1730100" y="3001670"/>
          <a:ext cx="1901286" cy="16448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Rearview Mirror</a:t>
          </a:r>
          <a:endParaRPr lang="tr-TR" sz="2000" b="1" kern="1200" dirty="0"/>
        </a:p>
      </dsp:txBody>
      <dsp:txXfrm>
        <a:off x="2045184" y="3274254"/>
        <a:ext cx="1271118" cy="1099668"/>
      </dsp:txXfrm>
    </dsp:sp>
    <dsp:sp modelId="{49ED0778-81AD-4AEC-9815-9AAB71845668}">
      <dsp:nvSpPr>
        <dsp:cNvPr id="0" name=""/>
        <dsp:cNvSpPr/>
      </dsp:nvSpPr>
      <dsp:spPr>
        <a:xfrm>
          <a:off x="1730100" y="1009421"/>
          <a:ext cx="1901286" cy="16448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Cleaner</a:t>
          </a:r>
          <a:endParaRPr lang="tr-TR" sz="2000" b="1" kern="1200" dirty="0"/>
        </a:p>
      </dsp:txBody>
      <dsp:txXfrm>
        <a:off x="2045184" y="1282005"/>
        <a:ext cx="1271118" cy="10996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2F161-B151-43D3-A088-F3618708F053}">
      <dsp:nvSpPr>
        <dsp:cNvPr id="0" name=""/>
        <dsp:cNvSpPr/>
      </dsp:nvSpPr>
      <dsp:spPr>
        <a:xfrm>
          <a:off x="6898950" y="2933523"/>
          <a:ext cx="191820" cy="191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E9407E-EE2F-4E6A-8099-89E1E8107305}">
      <dsp:nvSpPr>
        <dsp:cNvPr id="0" name=""/>
        <dsp:cNvSpPr/>
      </dsp:nvSpPr>
      <dsp:spPr>
        <a:xfrm>
          <a:off x="6547390" y="2933523"/>
          <a:ext cx="191820" cy="1918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34D1A1-D926-421F-89DE-EC93FFFF45EC}">
      <dsp:nvSpPr>
        <dsp:cNvPr id="0" name=""/>
        <dsp:cNvSpPr/>
      </dsp:nvSpPr>
      <dsp:spPr>
        <a:xfrm>
          <a:off x="6195831" y="2933523"/>
          <a:ext cx="191820" cy="1918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EA27C-88E1-48AE-8F72-5A9E10934F7C}">
      <dsp:nvSpPr>
        <dsp:cNvPr id="0" name=""/>
        <dsp:cNvSpPr/>
      </dsp:nvSpPr>
      <dsp:spPr>
        <a:xfrm>
          <a:off x="5844940" y="2933523"/>
          <a:ext cx="191820" cy="1918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A9FEA-2B10-4174-8E7F-6467B05FAFC5}">
      <dsp:nvSpPr>
        <dsp:cNvPr id="0" name=""/>
        <dsp:cNvSpPr/>
      </dsp:nvSpPr>
      <dsp:spPr>
        <a:xfrm>
          <a:off x="5493380" y="2933523"/>
          <a:ext cx="191820" cy="1918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52438-59E5-42D0-8085-0CCC706F1B3B}">
      <dsp:nvSpPr>
        <dsp:cNvPr id="0" name=""/>
        <dsp:cNvSpPr/>
      </dsp:nvSpPr>
      <dsp:spPr>
        <a:xfrm>
          <a:off x="4950000" y="2837614"/>
          <a:ext cx="383641" cy="3839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4E668-E480-408F-9106-7423731DE460}">
      <dsp:nvSpPr>
        <dsp:cNvPr id="0" name=""/>
        <dsp:cNvSpPr/>
      </dsp:nvSpPr>
      <dsp:spPr>
        <a:xfrm>
          <a:off x="6586156" y="2537268"/>
          <a:ext cx="191820" cy="1918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95674A-F810-4E57-96C1-3A4269E17A0F}">
      <dsp:nvSpPr>
        <dsp:cNvPr id="0" name=""/>
        <dsp:cNvSpPr/>
      </dsp:nvSpPr>
      <dsp:spPr>
        <a:xfrm>
          <a:off x="6586156" y="3332617"/>
          <a:ext cx="191820" cy="1918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626A7E-3E63-4190-83A7-0488B929E69D}">
      <dsp:nvSpPr>
        <dsp:cNvPr id="0" name=""/>
        <dsp:cNvSpPr/>
      </dsp:nvSpPr>
      <dsp:spPr>
        <a:xfrm>
          <a:off x="6757257" y="2709525"/>
          <a:ext cx="191820" cy="1918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EAB6DD-2C17-4565-8651-4CF43185DC50}">
      <dsp:nvSpPr>
        <dsp:cNvPr id="0" name=""/>
        <dsp:cNvSpPr/>
      </dsp:nvSpPr>
      <dsp:spPr>
        <a:xfrm>
          <a:off x="6768619" y="3161306"/>
          <a:ext cx="191820" cy="1918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B2F7DB-1FCA-4660-8D0C-2E2B9D72AC00}">
      <dsp:nvSpPr>
        <dsp:cNvPr id="0" name=""/>
        <dsp:cNvSpPr/>
      </dsp:nvSpPr>
      <dsp:spPr>
        <a:xfrm>
          <a:off x="2635557" y="2077721"/>
          <a:ext cx="2512516" cy="14506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Area</a:t>
          </a:r>
          <a:r>
            <a:rPr lang="tr-TR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and</a:t>
          </a:r>
          <a:endParaRPr lang="tr-T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Lines</a:t>
          </a:r>
          <a:r>
            <a:rPr lang="tr-TR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/>
        </a:p>
      </dsp:txBody>
      <dsp:txXfrm>
        <a:off x="3003506" y="2290167"/>
        <a:ext cx="1776618" cy="1025782"/>
      </dsp:txXfrm>
    </dsp:sp>
    <dsp:sp modelId="{A75C9B88-15AF-458D-BA50-DDFB60C16FA3}">
      <dsp:nvSpPr>
        <dsp:cNvPr id="0" name=""/>
        <dsp:cNvSpPr/>
      </dsp:nvSpPr>
      <dsp:spPr>
        <a:xfrm>
          <a:off x="2703628" y="1892408"/>
          <a:ext cx="383641" cy="3839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AABEF-7443-4A72-BBC9-A20F297F1DF5}">
      <dsp:nvSpPr>
        <dsp:cNvPr id="0" name=""/>
        <dsp:cNvSpPr/>
      </dsp:nvSpPr>
      <dsp:spPr>
        <a:xfrm>
          <a:off x="2457669" y="1689863"/>
          <a:ext cx="191820" cy="1918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12D5D-59A9-4BB6-AB44-774B89DAE69F}">
      <dsp:nvSpPr>
        <dsp:cNvPr id="0" name=""/>
        <dsp:cNvSpPr/>
      </dsp:nvSpPr>
      <dsp:spPr>
        <a:xfrm>
          <a:off x="2047962" y="1689863"/>
          <a:ext cx="191820" cy="1918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E60AAD-5F60-4B9E-BCB4-59F0D5059520}">
      <dsp:nvSpPr>
        <dsp:cNvPr id="0" name=""/>
        <dsp:cNvSpPr/>
      </dsp:nvSpPr>
      <dsp:spPr>
        <a:xfrm>
          <a:off x="1638255" y="1689863"/>
          <a:ext cx="191820" cy="1918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1D96B-AE54-4137-ACB8-B55770FAA8A0}">
      <dsp:nvSpPr>
        <dsp:cNvPr id="0" name=""/>
        <dsp:cNvSpPr/>
      </dsp:nvSpPr>
      <dsp:spPr>
        <a:xfrm>
          <a:off x="1228548" y="1689863"/>
          <a:ext cx="191820" cy="191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03C315-2F84-4473-A4F9-AAE954C554CC}">
      <dsp:nvSpPr>
        <dsp:cNvPr id="0" name=""/>
        <dsp:cNvSpPr/>
      </dsp:nvSpPr>
      <dsp:spPr>
        <a:xfrm>
          <a:off x="818172" y="1689863"/>
          <a:ext cx="191820" cy="1918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14A6D1-8007-490D-B3B4-9EEAE1428477}">
      <dsp:nvSpPr>
        <dsp:cNvPr id="0" name=""/>
        <dsp:cNvSpPr/>
      </dsp:nvSpPr>
      <dsp:spPr>
        <a:xfrm>
          <a:off x="408465" y="1689863"/>
          <a:ext cx="191820" cy="1918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AD8CF-8BFA-4700-AC2D-1DE6960CE9DD}">
      <dsp:nvSpPr>
        <dsp:cNvPr id="0" name=""/>
        <dsp:cNvSpPr/>
      </dsp:nvSpPr>
      <dsp:spPr>
        <a:xfrm>
          <a:off x="179513" y="1194861"/>
          <a:ext cx="2703606" cy="493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Forklift</a:t>
          </a:r>
          <a:r>
            <a:rPr lang="tr-TR" sz="1400" b="1" kern="1200" dirty="0" smtClean="0"/>
            <a:t> </a:t>
          </a:r>
          <a:r>
            <a:rPr lang="tr-TR" sz="1400" b="1" kern="1200" dirty="0" err="1" smtClean="0"/>
            <a:t>Line</a:t>
          </a:r>
          <a:endParaRPr lang="tr-TR" sz="1400" b="1" kern="1200" dirty="0"/>
        </a:p>
      </dsp:txBody>
      <dsp:txXfrm>
        <a:off x="179513" y="1194861"/>
        <a:ext cx="2703606" cy="493425"/>
      </dsp:txXfrm>
    </dsp:sp>
    <dsp:sp modelId="{958D16E4-2661-466E-845A-890506E2F421}">
      <dsp:nvSpPr>
        <dsp:cNvPr id="0" name=""/>
        <dsp:cNvSpPr/>
      </dsp:nvSpPr>
      <dsp:spPr>
        <a:xfrm>
          <a:off x="2305282" y="2837614"/>
          <a:ext cx="383641" cy="3839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CC4E6-0B0F-4C83-9AA5-831674821EAB}">
      <dsp:nvSpPr>
        <dsp:cNvPr id="0" name=""/>
        <dsp:cNvSpPr/>
      </dsp:nvSpPr>
      <dsp:spPr>
        <a:xfrm>
          <a:off x="1925652" y="2933523"/>
          <a:ext cx="191820" cy="1918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FFD2B8-3977-4D53-8990-9B1FD307CE7D}">
      <dsp:nvSpPr>
        <dsp:cNvPr id="0" name=""/>
        <dsp:cNvSpPr/>
      </dsp:nvSpPr>
      <dsp:spPr>
        <a:xfrm>
          <a:off x="1546689" y="2933523"/>
          <a:ext cx="191820" cy="1918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FE5D1C-911D-4B6C-AA29-D29C1AA589C2}">
      <dsp:nvSpPr>
        <dsp:cNvPr id="0" name=""/>
        <dsp:cNvSpPr/>
      </dsp:nvSpPr>
      <dsp:spPr>
        <a:xfrm>
          <a:off x="1167058" y="2933523"/>
          <a:ext cx="191820" cy="1918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0E41E-4232-4B3A-B9FC-C9222B6E31A0}">
      <dsp:nvSpPr>
        <dsp:cNvPr id="0" name=""/>
        <dsp:cNvSpPr/>
      </dsp:nvSpPr>
      <dsp:spPr>
        <a:xfrm>
          <a:off x="788096" y="2933523"/>
          <a:ext cx="191820" cy="1918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AA7F12-F1C9-4F76-AB67-3024A65AB46A}">
      <dsp:nvSpPr>
        <dsp:cNvPr id="0" name=""/>
        <dsp:cNvSpPr/>
      </dsp:nvSpPr>
      <dsp:spPr>
        <a:xfrm>
          <a:off x="408465" y="2933523"/>
          <a:ext cx="191820" cy="191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49A64-E0C9-4423-945D-8F4DA4585ED7}">
      <dsp:nvSpPr>
        <dsp:cNvPr id="0" name=""/>
        <dsp:cNvSpPr/>
      </dsp:nvSpPr>
      <dsp:spPr>
        <a:xfrm>
          <a:off x="1508" y="2470280"/>
          <a:ext cx="2511557" cy="43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     </a:t>
          </a:r>
          <a:r>
            <a:rPr lang="tr-TR" sz="1400" b="1" kern="1200" dirty="0" smtClean="0"/>
            <a:t>Fire Extinguisher Area</a:t>
          </a:r>
          <a:endParaRPr lang="tr-TR" sz="1400" b="1" kern="1200" dirty="0"/>
        </a:p>
      </dsp:txBody>
      <dsp:txXfrm>
        <a:off x="1508" y="2470280"/>
        <a:ext cx="2511557" cy="438107"/>
      </dsp:txXfrm>
    </dsp:sp>
    <dsp:sp modelId="{93946518-8E76-4820-B7BF-A801F15C939E}">
      <dsp:nvSpPr>
        <dsp:cNvPr id="0" name=""/>
        <dsp:cNvSpPr/>
      </dsp:nvSpPr>
      <dsp:spPr>
        <a:xfrm>
          <a:off x="2703628" y="3767046"/>
          <a:ext cx="383641" cy="3839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493279-4F66-4BAC-97B8-0601AE148DA6}">
      <dsp:nvSpPr>
        <dsp:cNvPr id="0" name=""/>
        <dsp:cNvSpPr/>
      </dsp:nvSpPr>
      <dsp:spPr>
        <a:xfrm>
          <a:off x="2457669" y="4157937"/>
          <a:ext cx="191820" cy="1918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82F3F-CA57-49F0-94BB-CD5BC30A6A79}">
      <dsp:nvSpPr>
        <dsp:cNvPr id="0" name=""/>
        <dsp:cNvSpPr/>
      </dsp:nvSpPr>
      <dsp:spPr>
        <a:xfrm>
          <a:off x="2047962" y="4157937"/>
          <a:ext cx="191820" cy="1918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727E2-B723-4205-9F21-33C9041C76CD}">
      <dsp:nvSpPr>
        <dsp:cNvPr id="0" name=""/>
        <dsp:cNvSpPr/>
      </dsp:nvSpPr>
      <dsp:spPr>
        <a:xfrm>
          <a:off x="1638255" y="4157937"/>
          <a:ext cx="191820" cy="191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048ABD-1076-46A2-937D-C61D62B83C44}">
      <dsp:nvSpPr>
        <dsp:cNvPr id="0" name=""/>
        <dsp:cNvSpPr/>
      </dsp:nvSpPr>
      <dsp:spPr>
        <a:xfrm>
          <a:off x="1228548" y="4157937"/>
          <a:ext cx="191820" cy="1918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AA7D9D-0383-4F7C-BBF8-EF5D95834295}">
      <dsp:nvSpPr>
        <dsp:cNvPr id="0" name=""/>
        <dsp:cNvSpPr/>
      </dsp:nvSpPr>
      <dsp:spPr>
        <a:xfrm>
          <a:off x="818172" y="4157937"/>
          <a:ext cx="191820" cy="1918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9A016-F73B-4BBA-A642-4A1FBA8A0673}">
      <dsp:nvSpPr>
        <dsp:cNvPr id="0" name=""/>
        <dsp:cNvSpPr/>
      </dsp:nvSpPr>
      <dsp:spPr>
        <a:xfrm>
          <a:off x="408465" y="4157937"/>
          <a:ext cx="191820" cy="1918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707AB-FB3B-442A-928A-3E9F9E580E29}">
      <dsp:nvSpPr>
        <dsp:cNvPr id="0" name=""/>
        <dsp:cNvSpPr/>
      </dsp:nvSpPr>
      <dsp:spPr>
        <a:xfrm>
          <a:off x="178760" y="3635937"/>
          <a:ext cx="2705112" cy="54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Portable Terminal, Weighing Machine and Trash Bin Area</a:t>
          </a:r>
          <a:endParaRPr lang="tr-TR" sz="1400" b="1" kern="1200" dirty="0"/>
        </a:p>
      </dsp:txBody>
      <dsp:txXfrm>
        <a:off x="178760" y="3635937"/>
        <a:ext cx="2705112" cy="54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onvergingText#1">
  <dgm:title val="Converging Text"/>
  <dgm:desc val="Use to show multiple steps or parts that merge into a whole. Works best with a small number of Level 1 shapes. Unused text does not appear, but remains available if you switch layout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D01B2-EEDC-42DB-AF6B-32F6C36BDAAC}" type="datetimeFigureOut">
              <a:rPr lang="tr-TR" smtClean="0"/>
              <a:t>16.01.2014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7A9AE-1809-45BA-8B55-63CAACC381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81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DC9C-F7AC-4048-8F78-65163B376A02}" type="datetime1">
              <a:rPr lang="tr-TR" smtClean="0"/>
              <a:t>16.01.2014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29B0-4412-4EFF-BC1E-987C54935F4F}" type="datetime1">
              <a:rPr lang="tr-TR" smtClean="0"/>
              <a:t>16.01.2014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04D-E158-42C9-A337-F08C5B484243}" type="datetime1">
              <a:rPr lang="tr-TR" smtClean="0"/>
              <a:t>16.01.2014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F3B4-6FD6-4EC0-9A31-430A37881B02}" type="datetime1">
              <a:rPr lang="tr-TR" smtClean="0"/>
              <a:t>16.01.2014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03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3C10-EB12-4722-BC57-20F08C51C181}" type="datetime1">
              <a:rPr lang="tr-TR" smtClean="0"/>
              <a:t>16.01.2014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DFFC-22ED-4747-BB73-81A13B4EE997}" type="datetime1">
              <a:rPr lang="tr-TR" smtClean="0"/>
              <a:t>16.01.2014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2D1B-6166-4404-BCD1-2EF5DE01E917}" type="datetime1">
              <a:rPr lang="tr-TR" smtClean="0"/>
              <a:t>16.01.2014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CDC-A812-493E-9033-0ACD1F2E03B1}" type="datetime1">
              <a:rPr lang="tr-TR" smtClean="0"/>
              <a:t>16.01.2014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9D0E-C415-4F43-B1FF-A3346F731310}" type="datetime1">
              <a:rPr lang="tr-TR" smtClean="0"/>
              <a:t>16.01.2014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354-851C-4939-A039-003DAFB77AF8}" type="datetime1">
              <a:rPr lang="tr-TR" smtClean="0"/>
              <a:t>16.01.2014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CC48-7653-4BD3-B43E-1934EA64ACFA}" type="datetime1">
              <a:rPr lang="tr-TR" smtClean="0"/>
              <a:t>16.01.2014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E8D5-CF63-4155-92E4-D0C3C0C65996}" type="datetime1">
              <a:rPr lang="tr-TR" smtClean="0"/>
              <a:t>16.01.2014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45F3B4-6FD6-4EC0-9A31-430A37881B02}" type="datetime1">
              <a:rPr lang="tr-TR" smtClean="0"/>
              <a:t>16.01.2014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3A43B9-6B58-46C4-84B0-F3C046A29E5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5S%20Denetim%20&#350;ablonu%202013.xlsx" TargetMode="External"/><Relationship Id="rId2" Type="http://schemas.openxmlformats.org/officeDocument/2006/relationships/hyperlink" Target="file:///C:\Users\EGE\Desktop\5S%20Denetim%20&#350;ablonu%20Ege'nin%20haz&#305;rlad&#305;&#287;&#305;_2013.xls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sis.com.tr/" TargetMode="External"/><Relationship Id="rId2" Type="http://schemas.openxmlformats.org/officeDocument/2006/relationships/hyperlink" Target="http://www.namet.com.tr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096344"/>
          </a:xfrm>
        </p:spPr>
        <p:txBody>
          <a:bodyPr/>
          <a:lstStyle/>
          <a:p>
            <a:r>
              <a:rPr lang="tr-TR" sz="3800" b="1" dirty="0" smtClean="0">
                <a:solidFill>
                  <a:schemeClr val="tx1"/>
                </a:solidFill>
              </a:rPr>
              <a:t>IMPROVING </a:t>
            </a:r>
            <a:r>
              <a:rPr lang="en-US" sz="3800" b="1" dirty="0" smtClean="0">
                <a:solidFill>
                  <a:schemeClr val="tx1"/>
                </a:solidFill>
              </a:rPr>
              <a:t>WAREHOUSE </a:t>
            </a:r>
            <a:r>
              <a:rPr lang="tr-TR" sz="3800" b="1" dirty="0" smtClean="0">
                <a:solidFill>
                  <a:schemeClr val="tx1"/>
                </a:solidFill>
              </a:rPr>
              <a:t>OPERATIONS OF NAMET THROUGH LAYOUT REDESIGN- 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A KAIZEN IMPLEMENTATION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674282" cy="20146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77294"/>
            <a:ext cx="1800200" cy="448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63488"/>
          </a:xfrm>
        </p:spPr>
        <p:txBody>
          <a:bodyPr/>
          <a:lstStyle/>
          <a:p>
            <a:r>
              <a:rPr lang="tr-TR" sz="4000" dirty="0" smtClean="0">
                <a:solidFill>
                  <a:schemeClr val="tx1"/>
                </a:solidFill>
                <a:latin typeface="+mj-lt"/>
              </a:rPr>
              <a:t>Background of </a:t>
            </a:r>
            <a:r>
              <a:rPr lang="tr-TR" sz="40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tr-TR" sz="4000" dirty="0" smtClean="0">
                <a:solidFill>
                  <a:schemeClr val="tx1"/>
                </a:solidFill>
                <a:latin typeface="+mj-lt"/>
              </a:rPr>
              <a:t> Problem </a:t>
            </a:r>
            <a:endParaRPr lang="tr-TR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algn="just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lvl="1"/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11882"/>
              </p:ext>
            </p:extLst>
          </p:nvPr>
        </p:nvGraphicFramePr>
        <p:xfrm>
          <a:off x="0" y="1412777"/>
          <a:ext cx="9144000" cy="5290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  <a:gridCol w="3048000"/>
              </a:tblGrid>
              <a:tr h="33244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SUBJECT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SENTENCES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REFERENCES</a:t>
                      </a:r>
                      <a:endParaRPr lang="tr-TR" dirty="0"/>
                    </a:p>
                  </a:txBody>
                  <a:tcPr/>
                </a:tc>
              </a:tr>
              <a:tr h="851883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</a:t>
                      </a:r>
                      <a:r>
                        <a:rPr lang="tr-TR" sz="1200" b="1" dirty="0" smtClean="0"/>
                        <a:t>Function of Warehouse</a:t>
                      </a:r>
                    </a:p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Receiving</a:t>
                      </a:r>
                      <a:r>
                        <a:rPr lang="tr-TR" sz="900" b="1" dirty="0" smtClean="0"/>
                        <a:t>,</a:t>
                      </a:r>
                      <a:r>
                        <a:rPr lang="en-US" sz="900" b="1" dirty="0" smtClean="0"/>
                        <a:t>identification</a:t>
                      </a:r>
                      <a:r>
                        <a:rPr lang="tr-TR" sz="900" b="1" dirty="0" smtClean="0"/>
                        <a:t>,</a:t>
                      </a:r>
                      <a:r>
                        <a:rPr lang="en-US" sz="900" b="1" dirty="0" smtClean="0"/>
                        <a:t> </a:t>
                      </a:r>
                    </a:p>
                    <a:p>
                      <a:r>
                        <a:rPr lang="tr-TR" sz="900" b="1" dirty="0" smtClean="0"/>
                        <a:t>S</a:t>
                      </a:r>
                      <a:r>
                        <a:rPr lang="en-US" sz="900" b="1" dirty="0" err="1" smtClean="0"/>
                        <a:t>orting</a:t>
                      </a:r>
                      <a:r>
                        <a:rPr lang="tr-TR" sz="900" b="1" dirty="0" smtClean="0"/>
                        <a:t>, </a:t>
                      </a:r>
                      <a:r>
                        <a:rPr lang="en-US" sz="900" b="1" dirty="0" smtClean="0"/>
                        <a:t>dispatching to storage</a:t>
                      </a:r>
                      <a:r>
                        <a:rPr lang="tr-TR" sz="900" b="1" dirty="0" smtClean="0"/>
                        <a:t>,</a:t>
                      </a:r>
                      <a:r>
                        <a:rPr lang="en-US" sz="900" b="1" dirty="0" smtClean="0"/>
                        <a:t>placing in storage</a:t>
                      </a:r>
                      <a:r>
                        <a:rPr lang="tr-TR" sz="900" b="1" dirty="0" smtClean="0"/>
                        <a:t>,s</a:t>
                      </a:r>
                      <a:r>
                        <a:rPr lang="en-US" sz="900" b="1" dirty="0" err="1" smtClean="0"/>
                        <a:t>torage</a:t>
                      </a:r>
                      <a:r>
                        <a:rPr lang="tr-TR" sz="900" b="1" dirty="0" smtClean="0"/>
                        <a:t>,</a:t>
                      </a:r>
                      <a:r>
                        <a:rPr lang="en-US" sz="900" b="1" dirty="0" smtClean="0"/>
                        <a:t>retrieval from storage</a:t>
                      </a:r>
                      <a:r>
                        <a:rPr lang="tr-TR" sz="900" b="1" dirty="0" smtClean="0"/>
                        <a:t>, </a:t>
                      </a:r>
                      <a:r>
                        <a:rPr lang="en-US" sz="900" b="1" dirty="0" smtClean="0"/>
                        <a:t>order accumulation</a:t>
                      </a:r>
                      <a:r>
                        <a:rPr lang="tr-TR" sz="900" b="1" dirty="0" smtClean="0"/>
                        <a:t>,p</a:t>
                      </a:r>
                      <a:r>
                        <a:rPr lang="en-US" sz="900" b="1" dirty="0" err="1" smtClean="0"/>
                        <a:t>acking</a:t>
                      </a:r>
                      <a:r>
                        <a:rPr lang="tr-TR" sz="900" b="1" dirty="0" smtClean="0"/>
                        <a:t>,</a:t>
                      </a:r>
                      <a:r>
                        <a:rPr lang="tr-TR" sz="900" b="1" baseline="0" dirty="0" smtClean="0"/>
                        <a:t> </a:t>
                      </a:r>
                      <a:r>
                        <a:rPr lang="tr-TR" sz="900" b="1" dirty="0" smtClean="0"/>
                        <a:t>s</a:t>
                      </a:r>
                      <a:r>
                        <a:rPr lang="en-US" sz="900" b="1" dirty="0" smtClean="0"/>
                        <a:t>hipping</a:t>
                      </a:r>
                      <a:r>
                        <a:rPr lang="tr-TR" sz="900" b="1" dirty="0" smtClean="0"/>
                        <a:t>,</a:t>
                      </a:r>
                      <a:r>
                        <a:rPr lang="en-US" sz="900" b="1" dirty="0" smtClean="0"/>
                        <a:t>record keeping</a:t>
                      </a:r>
                      <a:r>
                        <a:rPr lang="tr-TR" sz="900" b="1" dirty="0" smtClean="0"/>
                        <a:t>,...</a:t>
                      </a:r>
                      <a:endParaRPr lang="en-US" sz="900" b="1" dirty="0" smtClean="0"/>
                    </a:p>
                    <a:p>
                      <a:endParaRPr lang="tr-T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050" b="1" dirty="0" smtClean="0"/>
                        <a:t>Tompkins and White, 1984</a:t>
                      </a:r>
                      <a:endParaRPr lang="tr-TR" sz="1050" b="1" dirty="0"/>
                    </a:p>
                  </a:txBody>
                  <a:tcPr/>
                </a:tc>
              </a:tr>
              <a:tr h="1121992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Issues in Warehouse Layout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maximize space utilization; equipment utilization; labor utilization; accessibility of all materials ; protection of all materials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storing goods in adequate space with the proper equipment by well trained personnel in a properly planned layout results in maximum protection of items.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 smtClean="0"/>
                        <a:t>Tompkins et al., 1996</a:t>
                      </a:r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  <a:tr h="71063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The main problems in a warehouse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Storing</a:t>
                      </a:r>
                      <a:r>
                        <a:rPr lang="tr-TR" sz="900" b="1" dirty="0" smtClean="0"/>
                        <a:t>,</a:t>
                      </a:r>
                      <a:r>
                        <a:rPr lang="en-US" sz="900" b="1" dirty="0" smtClean="0"/>
                        <a:t>architectural design and general layout problem, picking, response time for the order processing, minimization of travel distances in the warehouse, routing of pickers or automated guided vehicles (AGV)</a:t>
                      </a:r>
                      <a:r>
                        <a:rPr lang="tr-TR" sz="900" b="1" dirty="0" smtClean="0"/>
                        <a:t>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 smtClean="0"/>
                        <a:t>Vrysagotis and Kontis, 2011</a:t>
                      </a:r>
                      <a:endParaRPr lang="tr-TR" sz="1200" b="1" dirty="0"/>
                    </a:p>
                  </a:txBody>
                  <a:tcPr/>
                </a:tc>
              </a:tr>
              <a:tr h="92382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The primary objectives of warehouse redesign are to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use space efficiently</a:t>
                      </a:r>
                      <a:r>
                        <a:rPr lang="tr-TR" sz="900" b="1" dirty="0" smtClean="0"/>
                        <a:t>,</a:t>
                      </a:r>
                      <a:r>
                        <a:rPr lang="en-US" sz="900" b="1" dirty="0" smtClean="0"/>
                        <a:t>allow for the most efficient material </a:t>
                      </a:r>
                      <a:r>
                        <a:rPr lang="en-US" sz="900" b="1" dirty="0" err="1" smtClean="0"/>
                        <a:t>handling,provide</a:t>
                      </a:r>
                      <a:r>
                        <a:rPr lang="en-US" sz="900" b="1" dirty="0" smtClean="0"/>
                        <a:t> the most economical storage in relation to costs of </a:t>
                      </a:r>
                      <a:r>
                        <a:rPr lang="en-US" sz="900" b="1" dirty="0" err="1" smtClean="0"/>
                        <a:t>equipment,use</a:t>
                      </a:r>
                      <a:r>
                        <a:rPr lang="en-US" sz="900" b="1" dirty="0" smtClean="0"/>
                        <a:t> of space, damage to material, handling labor and operational safety</a:t>
                      </a:r>
                      <a:r>
                        <a:rPr lang="tr-TR" sz="900" b="1" dirty="0" smtClean="0"/>
                        <a:t> and logistics cost reduction.</a:t>
                      </a:r>
                      <a:endParaRPr lang="tr-T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 smtClean="0"/>
                        <a:t>Hudock and Tompkins, 2013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 smtClean="0"/>
                        <a:t>Xia et al. 2009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 smtClean="0"/>
                        <a:t>Ballou, 2004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200" b="1" dirty="0"/>
                    </a:p>
                  </a:txBody>
                  <a:tcPr/>
                </a:tc>
              </a:tr>
              <a:tr h="955771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Steps in Warehouse Redesign: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/>
                        <a:t>Measure the space you have to work with, define the fixed obstacles (columns, walls, doors, clearances, etc.),understand the product stored and </a:t>
                      </a:r>
                      <a:r>
                        <a:rPr lang="en-US" sz="900" b="1" dirty="0" err="1" smtClean="0"/>
                        <a:t>handled,define</a:t>
                      </a:r>
                      <a:r>
                        <a:rPr lang="en-US" sz="900" b="1" dirty="0" smtClean="0"/>
                        <a:t> storage condition zones, through put/replenishment requirements, unit handling loads, establish the material flow paths,</a:t>
                      </a:r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200" b="1" dirty="0" smtClean="0"/>
                        <a:t>Hudock and Tompkins, 2013</a:t>
                      </a:r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8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PROBLEM DEFINITION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b="1" dirty="0" smtClean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tr-TR" b="1" dirty="0" err="1" smtClean="0">
                <a:solidFill>
                  <a:schemeClr val="tx1"/>
                </a:solidFill>
                <a:latin typeface="+mn-lt"/>
              </a:rPr>
              <a:t>Namet</a:t>
            </a:r>
            <a:r>
              <a:rPr lang="tr-TR" b="1" dirty="0" smtClean="0">
                <a:solidFill>
                  <a:schemeClr val="tx1"/>
                </a:solidFill>
                <a:latin typeface="+mn-lt"/>
              </a:rPr>
              <a:t> is </a:t>
            </a:r>
            <a:r>
              <a:rPr lang="tr-TR" b="1" dirty="0" err="1" smtClean="0">
                <a:solidFill>
                  <a:schemeClr val="tx1"/>
                </a:solidFill>
                <a:latin typeface="+mn-lt"/>
              </a:rPr>
              <a:t>facing</a:t>
            </a:r>
            <a:r>
              <a:rPr lang="tr-TR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+mn-lt"/>
              </a:rPr>
              <a:t>problems</a:t>
            </a:r>
            <a:r>
              <a:rPr lang="tr-TR" b="1" dirty="0" smtClean="0">
                <a:solidFill>
                  <a:schemeClr val="tx1"/>
                </a:solidFill>
                <a:latin typeface="+mn-lt"/>
              </a:rPr>
              <a:t> in…</a:t>
            </a:r>
          </a:p>
          <a:p>
            <a:pPr marL="0" indent="0" algn="just">
              <a:buNone/>
            </a:pPr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7237229"/>
              </p:ext>
            </p:extLst>
          </p:nvPr>
        </p:nvGraphicFramePr>
        <p:xfrm>
          <a:off x="1008112" y="2204864"/>
          <a:ext cx="7164288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3" y="2471465"/>
            <a:ext cx="2482205" cy="13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86" y="4629224"/>
            <a:ext cx="2699246" cy="18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6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pPr algn="just"/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algn="just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lvl="1"/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6701036"/>
              </p:ext>
            </p:extLst>
          </p:nvPr>
        </p:nvGraphicFramePr>
        <p:xfrm>
          <a:off x="107504" y="764704"/>
          <a:ext cx="9036496" cy="559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>
            <a:off x="1963338" y="4725144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Arrow Connector 3077"/>
          <p:cNvCxnSpPr/>
          <p:nvPr/>
        </p:nvCxnSpPr>
        <p:spPr>
          <a:xfrm flipH="1">
            <a:off x="2878956" y="2924944"/>
            <a:ext cx="41327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2" name="Straight Arrow Connector 3081"/>
          <p:cNvCxnSpPr/>
          <p:nvPr/>
        </p:nvCxnSpPr>
        <p:spPr>
          <a:xfrm>
            <a:off x="5759964" y="2948568"/>
            <a:ext cx="54480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3850" y="4725144"/>
            <a:ext cx="58405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80112" y="4797152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40624" y="4797152"/>
            <a:ext cx="58405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169418-D9CB-4E3C-A7EB-05653470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D169418-D9CB-4E3C-A7EB-05653470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D169418-D9CB-4E3C-A7EB-05653470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9673A7-E03B-43A7-B3C1-6CA78E337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D79673A7-E03B-43A7-B3C1-6CA78E337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D79673A7-E03B-43A7-B3C1-6CA78E337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107938-D3A2-4BDC-AED3-278DEEDBD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A107938-D3A2-4BDC-AED3-278DEEDBD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A107938-D3A2-4BDC-AED3-278DEEDBD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CEB98D-BB3D-46C0-9BB5-72416A25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6ECEB98D-BB3D-46C0-9BB5-72416A25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6ECEB98D-BB3D-46C0-9BB5-72416A25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68F12D-73F0-428D-9D7A-6252DE01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468F12D-73F0-428D-9D7A-6252DE01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468F12D-73F0-428D-9D7A-6252DE01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98601C-E521-4AC3-B1C1-8DFB7A90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298601C-E521-4AC3-B1C1-8DFB7A90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298601C-E521-4AC3-B1C1-8DFB7A90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C95BCC-D2E0-4E65-874C-944E32AF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EC95BCC-D2E0-4E65-874C-944E32AF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EC95BCC-D2E0-4E65-874C-944E32AF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89BA56-F3A7-44F4-B1A2-E9066362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8789BA56-F3A7-44F4-B1A2-E9066362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8789BA56-F3A7-44F4-B1A2-E9066362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3FBF9D-DC1F-4F0C-B934-DCB192A80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53FBF9D-DC1F-4F0C-B934-DCB192A80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53FBF9D-DC1F-4F0C-B934-DCB192A80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9A723D-C590-4A0D-9FD0-6767CB938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B9A723D-C590-4A0D-9FD0-6767CB938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B9A723D-C590-4A0D-9FD0-6767CB938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FD9F70-87EE-4005-8744-244289613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CFD9F70-87EE-4005-8744-244289613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CFD9F70-87EE-4005-8744-244289613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B58EF-3920-4373-B7AE-92498F582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BE7B58EF-3920-4373-B7AE-92498F582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E7B58EF-3920-4373-B7AE-92498F582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38CEF1-C38A-48BC-9DD7-0598B569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138CEF1-C38A-48BC-9DD7-0598B569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138CEF1-C38A-48BC-9DD7-0598B569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0F68B-0B93-414E-B3E3-934E6B7AC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6E0F68B-0B93-414E-B3E3-934E6B7AC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6E0F68B-0B93-414E-B3E3-934E6B7AC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1C0F4-3055-44C8-8709-70F6356A2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B21C0F4-3055-44C8-8709-70F6356A2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CB21C0F4-3055-44C8-8709-70F6356A2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9B724A-D6B8-496C-8EDE-65BD91A8E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0D9B724A-D6B8-496C-8EDE-65BD91A8E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0D9B724A-D6B8-496C-8EDE-65BD91A8E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F0F9F3-EFE8-4E88-A232-DC7363F88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8BF0F9F3-EFE8-4E88-A232-DC7363F88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8BF0F9F3-EFE8-4E88-A232-DC7363F88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METHODOLOGY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algn="just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lvl="1"/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13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7663025"/>
              </p:ext>
            </p:extLst>
          </p:nvPr>
        </p:nvGraphicFramePr>
        <p:xfrm>
          <a:off x="755576" y="1844824"/>
          <a:ext cx="756084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6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F4C09-1C14-4402-9F5E-0D4DC2AC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D1F4C09-1C14-4402-9F5E-0D4DC2AC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D1F4C09-1C14-4402-9F5E-0D4DC2AC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404EC7-74D1-45B4-B790-4602BC79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1404EC7-74D1-45B4-B790-4602BC79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1404EC7-74D1-45B4-B790-4602BC79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65845-5458-4B78-8D41-6CF7AA64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1365845-5458-4B78-8D41-6CF7AA64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1365845-5458-4B78-8D41-6CF7AA64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479F04-3E38-49EF-840E-E7ABFA7A0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7479F04-3E38-49EF-840E-E7ABFA7A0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7479F04-3E38-49EF-840E-E7ABFA7A0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B0925E-005E-41DE-A9E8-54B94DD07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FB0925E-005E-41DE-A9E8-54B94DD07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FB0925E-005E-41DE-A9E8-54B94DD07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D26D0-CE5A-40CC-9BE0-3EFD668AB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ECD26D0-CE5A-40CC-9BE0-3EFD668AB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ECD26D0-CE5A-40CC-9BE0-3EFD668AB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6096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What is Kazien?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764704"/>
            <a:ext cx="4041775" cy="609600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Benefits of Kazien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14</a:t>
            </a:fld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u="sng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004048" y="1827838"/>
            <a:ext cx="3312368" cy="38213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1600" b="1" dirty="0" smtClean="0">
                <a:solidFill>
                  <a:schemeClr val="tx1"/>
                </a:solidFill>
              </a:rPr>
              <a:t>     </a:t>
            </a:r>
          </a:p>
          <a:p>
            <a:pPr marL="0" indent="0" algn="ctr">
              <a:buNone/>
            </a:pP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</a:rPr>
              <a:t>waste-inventory</a:t>
            </a:r>
            <a:r>
              <a:rPr lang="tr-TR" sz="1600" b="1" dirty="0" smtClean="0">
                <a:solidFill>
                  <a:schemeClr val="tx1"/>
                </a:solidFill>
              </a:rPr>
              <a:t>, time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   turnover</a:t>
            </a:r>
            <a:endParaRPr lang="tr-TR" sz="1600" b="1" dirty="0" smtClean="0">
              <a:solidFill>
                <a:schemeClr val="tx1"/>
              </a:solidFill>
            </a:endParaRPr>
          </a:p>
          <a:p>
            <a:endParaRPr lang="tr-TR" sz="1600" b="1" dirty="0">
              <a:solidFill>
                <a:schemeClr val="tx1"/>
              </a:solidFill>
            </a:endParaRPr>
          </a:p>
          <a:p>
            <a:endParaRPr lang="tr-TR" sz="1600" b="1" dirty="0" smtClean="0">
              <a:solidFill>
                <a:schemeClr val="tx1"/>
              </a:solidFill>
            </a:endParaRPr>
          </a:p>
          <a:p>
            <a:endParaRPr lang="tr-TR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1600" b="1" dirty="0">
                <a:solidFill>
                  <a:schemeClr val="tx1"/>
                </a:solidFill>
              </a:rPr>
              <a:t>      </a:t>
            </a:r>
            <a:r>
              <a:rPr lang="tr-TR" sz="1600" b="1" dirty="0" smtClean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</a:rPr>
              <a:t>        space </a:t>
            </a:r>
            <a:r>
              <a:rPr lang="tr-TR" sz="1600" b="1" dirty="0">
                <a:solidFill>
                  <a:schemeClr val="tx1"/>
                </a:solidFill>
              </a:rPr>
              <a:t>utilization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   </a:t>
            </a:r>
            <a:r>
              <a:rPr lang="tr-TR" sz="1600" b="1" dirty="0" smtClean="0">
                <a:solidFill>
                  <a:schemeClr val="tx1"/>
                </a:solidFill>
              </a:rPr>
              <a:t> product </a:t>
            </a:r>
            <a:r>
              <a:rPr lang="tr-TR" sz="1600" b="1" dirty="0">
                <a:solidFill>
                  <a:schemeClr val="tx1"/>
                </a:solidFill>
              </a:rPr>
              <a:t>quality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tx1"/>
                </a:solidFill>
              </a:rPr>
              <a:t>      </a:t>
            </a:r>
            <a:r>
              <a:rPr lang="tr-TR" sz="1600" b="1" dirty="0" smtClean="0">
                <a:solidFill>
                  <a:schemeClr val="tx1"/>
                </a:solidFill>
              </a:rPr>
              <a:t>    employee </a:t>
            </a:r>
            <a:r>
              <a:rPr lang="tr-TR" sz="1600" b="1" dirty="0">
                <a:solidFill>
                  <a:schemeClr val="tx1"/>
                </a:solidFill>
              </a:rPr>
              <a:t>moral 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tx1"/>
                </a:solidFill>
              </a:rPr>
              <a:t>      </a:t>
            </a:r>
            <a:r>
              <a:rPr lang="tr-TR" sz="1600" b="1" dirty="0" smtClean="0">
                <a:solidFill>
                  <a:schemeClr val="tx1"/>
                </a:solidFill>
              </a:rPr>
              <a:t>    jop </a:t>
            </a:r>
            <a:r>
              <a:rPr lang="tr-TR" sz="1600" b="1" dirty="0">
                <a:solidFill>
                  <a:schemeClr val="tx1"/>
                </a:solidFill>
              </a:rPr>
              <a:t>satisfaction</a:t>
            </a:r>
          </a:p>
          <a:p>
            <a:pPr marL="0" indent="0">
              <a:buNone/>
            </a:pPr>
            <a:r>
              <a:rPr lang="tr-TR" sz="16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tr-TR" sz="1600" dirty="0">
                <a:solidFill>
                  <a:schemeClr val="tx1"/>
                </a:solidFill>
              </a:rPr>
              <a:t>(Barnes,T.,1996)</a:t>
            </a:r>
          </a:p>
          <a:p>
            <a:pPr marL="0" indent="0" algn="ctr">
              <a:buNone/>
            </a:pPr>
            <a:endParaRPr lang="tr-TR" sz="16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8312"/>
            <a:ext cx="404177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160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800410" y="1832774"/>
            <a:ext cx="3195526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/>
              <a:t>Japanese </a:t>
            </a:r>
            <a:r>
              <a:rPr lang="en-US" sz="1600" b="1" dirty="0">
                <a:solidFill>
                  <a:srgbClr val="FF0000"/>
                </a:solidFill>
              </a:rPr>
              <a:t>term for continuous improvement</a:t>
            </a:r>
            <a:r>
              <a:rPr lang="en-US" sz="1600" b="1" dirty="0"/>
              <a:t>, using common sense and is both a rigorous, scientific method </a:t>
            </a:r>
            <a:r>
              <a:rPr lang="en-US" sz="1600" b="1" dirty="0">
                <a:solidFill>
                  <a:srgbClr val="FF0000"/>
                </a:solidFill>
              </a:rPr>
              <a:t>using statistical quality control and an adaptive framework of organizational values </a:t>
            </a:r>
            <a:r>
              <a:rPr lang="en-US" sz="1600" b="1" dirty="0"/>
              <a:t>and beliefs that </a:t>
            </a:r>
            <a:r>
              <a:rPr lang="en-US" sz="1600" b="1" dirty="0">
                <a:solidFill>
                  <a:srgbClr val="FF0000"/>
                </a:solidFill>
              </a:rPr>
              <a:t>keeps workers and management focused on zero defects.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algn="ctr"/>
            <a:r>
              <a:rPr lang="tr-TR" sz="1400" dirty="0"/>
              <a:t>(Barnes,T.,1996)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87496" y="2078008"/>
            <a:ext cx="33516" cy="12866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27104" y="3841617"/>
            <a:ext cx="6092" cy="130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763688" y="692696"/>
            <a:ext cx="5688632" cy="6096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The Cycle of Kaizen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15</a:t>
            </a:fld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u="sng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8312"/>
            <a:ext cx="404177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160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1732166"/>
            <a:ext cx="3528392" cy="41703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Standardize an operation and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Measure the operation (find cycle time and amount of in-process inventory).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Gauge measurements against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Innovate to meet requirements and increase productivity.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Standardize the new, improved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Continue cycle ad infinitum.</a:t>
            </a:r>
          </a:p>
          <a:p>
            <a:pPr algn="ctr"/>
            <a:endParaRPr lang="tr-TR" sz="1400" dirty="0" smtClean="0"/>
          </a:p>
          <a:p>
            <a:pPr algn="ctr"/>
            <a:r>
              <a:rPr lang="tr-TR" sz="1200" dirty="0" smtClean="0"/>
              <a:t>(</a:t>
            </a:r>
            <a:r>
              <a:rPr lang="tr-TR" sz="1200" dirty="0"/>
              <a:t>Barnes,T.,1996)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56926"/>
            <a:ext cx="4032448" cy="4170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we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will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prepare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b="1" u="sng" dirty="0" err="1" smtClean="0">
                <a:solidFill>
                  <a:schemeClr val="tx1"/>
                </a:solidFill>
                <a:latin typeface="+mn-lt"/>
              </a:rPr>
              <a:t>Template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endParaRPr lang="tr-TR" sz="14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4400" dirty="0" smtClean="0">
                <a:solidFill>
                  <a:srgbClr val="FF0000"/>
                </a:solidFill>
                <a:latin typeface="+mn-lt"/>
              </a:rPr>
              <a:t>5S</a:t>
            </a:r>
          </a:p>
          <a:p>
            <a:pPr marL="0" indent="0" algn="ctr">
              <a:buNone/>
            </a:pPr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tr-TR" sz="2000" dirty="0" err="1" smtClean="0">
                <a:solidFill>
                  <a:srgbClr val="FF0000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+mn-lt"/>
              </a:rPr>
              <a:t>very</a:t>
            </a:r>
            <a:r>
              <a:rPr lang="tr-TR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+mn-lt"/>
              </a:rPr>
              <a:t>initial</a:t>
            </a:r>
            <a:r>
              <a:rPr lang="tr-TR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+mn-lt"/>
              </a:rPr>
              <a:t>method</a:t>
            </a:r>
            <a:r>
              <a:rPr lang="tr-TR" sz="20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tr-TR" sz="2000" dirty="0" err="1" smtClean="0">
                <a:solidFill>
                  <a:srgbClr val="FF0000"/>
                </a:solidFill>
                <a:latin typeface="+mn-lt"/>
              </a:rPr>
              <a:t>Kaizen</a:t>
            </a:r>
            <a:r>
              <a:rPr lang="tr-TR" sz="2000" dirty="0" smtClean="0">
                <a:solidFill>
                  <a:srgbClr val="FF0000"/>
                </a:solidFill>
                <a:latin typeface="+mn-lt"/>
              </a:rPr>
              <a:t>)</a:t>
            </a:r>
            <a:endParaRPr lang="tr-TR" sz="2000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endParaRPr lang="tr-TR" sz="32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sz="32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sz="32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be 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implemented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Namet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Cold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Aegean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latin typeface="+mn-lt"/>
              </a:rPr>
              <a:t>Region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)</a:t>
            </a:r>
            <a:endParaRPr lang="tr-TR" sz="40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16</a:t>
            </a:fld>
            <a:endParaRPr lang="tr-TR"/>
          </a:p>
        </p:txBody>
      </p:sp>
      <p:sp>
        <p:nvSpPr>
          <p:cNvPr id="5" name="Down Arrow 4"/>
          <p:cNvSpPr/>
          <p:nvPr/>
        </p:nvSpPr>
        <p:spPr>
          <a:xfrm>
            <a:off x="4312728" y="3429000"/>
            <a:ext cx="484632" cy="9784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3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6096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What is 5S?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836712"/>
            <a:ext cx="4041775" cy="609600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Benefits of </a:t>
            </a:r>
            <a:r>
              <a:rPr lang="tr-TR" b="1" dirty="0" smtClean="0">
                <a:solidFill>
                  <a:schemeClr val="tx1"/>
                </a:solidFill>
              </a:rPr>
              <a:t>5S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17</a:t>
            </a:fld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u="sng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004048" y="1827838"/>
            <a:ext cx="3312368" cy="40368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1600" b="1" dirty="0" smtClean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tr-TR" sz="1600" b="1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quality 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productivity 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1600" b="1" dirty="0" smtClean="0">
                <a:solidFill>
                  <a:schemeClr val="tx1"/>
                </a:solidFill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</a:rPr>
              <a:t>customer </a:t>
            </a:r>
            <a:r>
              <a:rPr lang="en-US" sz="1600" b="1" dirty="0">
                <a:solidFill>
                  <a:schemeClr val="tx1"/>
                </a:solidFill>
              </a:rPr>
              <a:t>confidence</a:t>
            </a:r>
          </a:p>
          <a:p>
            <a:pPr marL="0" indent="0" algn="ctr">
              <a:buNone/>
            </a:pPr>
            <a:endParaRPr lang="tr-TR" sz="16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/>
              <a:t>    </a:t>
            </a:r>
          </a:p>
          <a:p>
            <a:r>
              <a:rPr lang="tr-TR" sz="1600" b="1" dirty="0"/>
              <a:t> </a:t>
            </a:r>
            <a:r>
              <a:rPr lang="tr-TR" sz="1600" b="1" dirty="0" smtClean="0"/>
              <a:t>waste</a:t>
            </a:r>
          </a:p>
          <a:p>
            <a:pPr marL="0" indent="0">
              <a:buNone/>
            </a:pPr>
            <a:r>
              <a:rPr lang="tr-TR" sz="1600" b="1" dirty="0" smtClean="0"/>
              <a:t>       costs </a:t>
            </a:r>
          </a:p>
          <a:p>
            <a:pPr marL="0" indent="0">
              <a:buNone/>
            </a:pPr>
            <a:endParaRPr lang="tr-TR" sz="1600" b="1" dirty="0"/>
          </a:p>
          <a:p>
            <a:pPr marL="0" indent="0">
              <a:buNone/>
            </a:pPr>
            <a:endParaRPr lang="tr-TR" sz="1600" b="1" dirty="0" smtClean="0"/>
          </a:p>
          <a:p>
            <a:pPr marL="0" indent="0" algn="ctr">
              <a:buNone/>
            </a:pPr>
            <a:r>
              <a:rPr lang="tr-TR" sz="1600" dirty="0" smtClean="0"/>
              <a:t>     (</a:t>
            </a:r>
            <a:r>
              <a:rPr lang="tr-TR" sz="1600" dirty="0"/>
              <a:t>Steve </a:t>
            </a:r>
            <a:r>
              <a:rPr lang="tr-TR" sz="1600" dirty="0" smtClean="0"/>
              <a:t>Jonathan,2013)</a:t>
            </a:r>
            <a:r>
              <a:rPr lang="tr-TR" sz="1600" dirty="0"/>
              <a:t>	</a:t>
            </a:r>
            <a:r>
              <a:rPr lang="tr-TR" sz="1600" b="1" dirty="0"/>
              <a:t>	</a:t>
            </a:r>
          </a:p>
          <a:p>
            <a:endParaRPr lang="tr-TR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8312"/>
            <a:ext cx="404177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160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800410" y="1832774"/>
            <a:ext cx="3195526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u="sng" dirty="0">
                <a:solidFill>
                  <a:srgbClr val="FF0000"/>
                </a:solidFill>
              </a:rPr>
              <a:t>Sort : </a:t>
            </a:r>
            <a:r>
              <a:rPr lang="en-US" sz="1400" b="1" dirty="0"/>
              <a:t>remove unnecessary items from the workplace.,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i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u="sng" dirty="0">
                <a:solidFill>
                  <a:srgbClr val="FF0000"/>
                </a:solidFill>
              </a:rPr>
              <a:t>Set in order: </a:t>
            </a:r>
            <a:r>
              <a:rPr lang="en-US" sz="1400" b="1" dirty="0"/>
              <a:t>locate everything at the point of use.,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u="sng" dirty="0">
                <a:solidFill>
                  <a:srgbClr val="FF0000"/>
                </a:solidFill>
              </a:rPr>
              <a:t>Shine : </a:t>
            </a:r>
            <a:r>
              <a:rPr lang="en-US" sz="1400" b="1" dirty="0"/>
              <a:t>clean and eliminate the source of filth,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u="sng" dirty="0">
                <a:solidFill>
                  <a:srgbClr val="FF0000"/>
                </a:solidFill>
              </a:rPr>
              <a:t>Standardize : </a:t>
            </a:r>
            <a:r>
              <a:rPr lang="en-US" sz="1400" b="1" dirty="0"/>
              <a:t>make routine and set standards for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u="sng" dirty="0">
                <a:solidFill>
                  <a:srgbClr val="FF0000"/>
                </a:solidFill>
              </a:rPr>
              <a:t>Sustain: </a:t>
            </a:r>
            <a:r>
              <a:rPr lang="en-US" sz="1400" b="1" dirty="0"/>
              <a:t>by making the 5S second nature</a:t>
            </a:r>
            <a:r>
              <a:rPr lang="en-US" sz="1400" b="1" dirty="0" smtClean="0"/>
              <a:t>.</a:t>
            </a: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algn="ctr"/>
            <a:r>
              <a:rPr lang="en-US" sz="1400" dirty="0"/>
              <a:t> (Iva </a:t>
            </a:r>
            <a:r>
              <a:rPr lang="en-US" sz="1400" dirty="0" err="1"/>
              <a:t>Gergova</a:t>
            </a:r>
            <a:r>
              <a:rPr lang="en-US" sz="1400" dirty="0"/>
              <a:t>, 2010)</a:t>
            </a:r>
          </a:p>
          <a:p>
            <a:pPr algn="ctr"/>
            <a:endParaRPr lang="tr-TR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3196" y="4033664"/>
            <a:ext cx="1675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01932" y="2202106"/>
            <a:ext cx="6092" cy="130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tr-TR" sz="4000" dirty="0" smtClean="0">
                <a:solidFill>
                  <a:schemeClr val="tx1"/>
                </a:solidFill>
                <a:latin typeface="+mj-lt"/>
              </a:rPr>
              <a:t>WORK</a:t>
            </a:r>
            <a:r>
              <a:rPr lang="tr-TR" sz="3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4000" dirty="0" smtClean="0">
                <a:solidFill>
                  <a:schemeClr val="tx1"/>
                </a:solidFill>
                <a:latin typeface="+mj-lt"/>
              </a:rPr>
              <a:t>BREAKDOWN STRUCTURE</a:t>
            </a:r>
            <a:endParaRPr lang="tr-TR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18</a:t>
            </a:fld>
            <a:endParaRPr lang="tr-T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t="16667" r="21054" b="37916"/>
          <a:stretch/>
        </p:blipFill>
        <p:spPr bwMode="auto">
          <a:xfrm>
            <a:off x="395535" y="1291208"/>
            <a:ext cx="8462829" cy="494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GANTT CHART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19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" y="1268760"/>
            <a:ext cx="92525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</a:rPr>
              <a:t>Members of Project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                              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Ege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Dağcı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Rebecca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Sadeghi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      Yeliz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Altan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    Mert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Saylam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Nükhet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Karagöz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</a:rPr>
              <a:t>Academic Advisor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                            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Aysu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Göçer </a:t>
            </a:r>
          </a:p>
          <a:p>
            <a:pPr marL="0" indent="0" algn="ctr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tx1"/>
                </a:solidFill>
              </a:rPr>
              <a:t>Industrial </a:t>
            </a:r>
            <a:r>
              <a:rPr lang="tr-TR" dirty="0">
                <a:solidFill>
                  <a:schemeClr val="tx1"/>
                </a:solidFill>
              </a:rPr>
              <a:t>Advisor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                             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Feyza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Türk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7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PROJECT PROGRESS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44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tr-TR" sz="4400" dirty="0" err="1" smtClean="0">
                <a:solidFill>
                  <a:schemeClr val="tx1"/>
                </a:solidFill>
                <a:latin typeface="+mj-lt"/>
              </a:rPr>
              <a:t>completed</a:t>
            </a:r>
            <a:r>
              <a:rPr lang="tr-TR" sz="4400" dirty="0" smtClean="0">
                <a:solidFill>
                  <a:schemeClr val="tx1"/>
                </a:solidFill>
                <a:latin typeface="+mj-lt"/>
              </a:rPr>
              <a:t>)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Problem 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Definition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Literature Review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err="1" smtClean="0">
                <a:solidFill>
                  <a:schemeClr val="tx1"/>
                </a:solidFill>
                <a:latin typeface="+mn-lt"/>
              </a:rPr>
              <a:t>Observations</a:t>
            </a:r>
            <a:r>
              <a:rPr lang="tr-TR" sz="2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100" dirty="0">
                <a:solidFill>
                  <a:schemeClr val="tx1"/>
                </a:solidFill>
                <a:latin typeface="+mn-lt"/>
              </a:rPr>
              <a:t>in </a:t>
            </a:r>
            <a:r>
              <a:rPr lang="tr-TR" sz="21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1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100" dirty="0" err="1" smtClean="0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sz="2100" dirty="0" smtClean="0">
                <a:solidFill>
                  <a:schemeClr val="tx1"/>
                </a:solidFill>
                <a:latin typeface="+mn-lt"/>
              </a:rPr>
              <a:t> :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14 field visits (700 hours) to Namet warehouse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err="1">
                <a:solidFill>
                  <a:schemeClr val="tx1"/>
                </a:solidFill>
                <a:latin typeface="+mn-lt"/>
              </a:rPr>
              <a:t>Interviews</a:t>
            </a:r>
            <a:r>
              <a:rPr lang="tr-TR" sz="21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100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tr-TR" sz="21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100" dirty="0" err="1">
                <a:solidFill>
                  <a:schemeClr val="tx1"/>
                </a:solidFill>
                <a:latin typeface="+mn-lt"/>
              </a:rPr>
              <a:t>Namet</a:t>
            </a:r>
            <a:r>
              <a:rPr lang="tr-TR" sz="21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100" dirty="0" err="1">
                <a:solidFill>
                  <a:schemeClr val="tx1"/>
                </a:solidFill>
                <a:latin typeface="+mn-lt"/>
              </a:rPr>
              <a:t>managers</a:t>
            </a:r>
            <a:r>
              <a:rPr lang="tr-TR" sz="2100" dirty="0">
                <a:solidFill>
                  <a:schemeClr val="tx1"/>
                </a:solidFill>
                <a:latin typeface="+mn-lt"/>
              </a:rPr>
              <a:t> / </a:t>
            </a:r>
            <a:r>
              <a:rPr lang="tr-TR" sz="2100" dirty="0" err="1">
                <a:solidFill>
                  <a:schemeClr val="tx1"/>
                </a:solidFill>
                <a:latin typeface="+mn-lt"/>
              </a:rPr>
              <a:t>workers</a:t>
            </a:r>
            <a:endParaRPr lang="tr-TR" sz="21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Operations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Process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Mapping</a:t>
            </a: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5S Templates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5S </a:t>
            </a:r>
            <a:r>
              <a:rPr lang="tr-TR" sz="1900" dirty="0" err="1" smtClean="0">
                <a:solidFill>
                  <a:schemeClr val="tx1"/>
                </a:solidFill>
                <a:latin typeface="+mn-lt"/>
              </a:rPr>
              <a:t>Layout</a:t>
            </a: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+mn-lt"/>
              </a:rPr>
              <a:t>Template</a:t>
            </a:r>
            <a:endParaRPr lang="tr-TR" sz="1900" dirty="0" smtClean="0">
              <a:solidFill>
                <a:schemeClr val="tx1"/>
              </a:solidFill>
              <a:latin typeface="+mn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5S </a:t>
            </a:r>
            <a:r>
              <a:rPr lang="tr-TR" sz="1900" dirty="0" err="1" smtClean="0">
                <a:solidFill>
                  <a:schemeClr val="tx1"/>
                </a:solidFill>
                <a:latin typeface="+mn-lt"/>
              </a:rPr>
              <a:t>Audit</a:t>
            </a: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900" dirty="0" err="1" smtClean="0">
                <a:solidFill>
                  <a:schemeClr val="tx1"/>
                </a:solidFill>
                <a:latin typeface="+mn-lt"/>
              </a:rPr>
              <a:t>Template</a:t>
            </a:r>
            <a:endParaRPr lang="tr-TR" sz="19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Pareto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Analysis (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initial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version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ongoing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…)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6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  <a:latin typeface="+mj-lt"/>
              </a:rPr>
              <a:t>WAREHOUSE OPERATIONS PROCESS MAPPING </a:t>
            </a:r>
            <a:endParaRPr lang="tr-T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21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4658105"/>
              </p:ext>
            </p:extLst>
          </p:nvPr>
        </p:nvGraphicFramePr>
        <p:xfrm>
          <a:off x="1403648" y="1844824"/>
          <a:ext cx="6144344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1DF96-C5A7-4AFE-A083-4E3CAFD41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391DF96-C5A7-4AFE-A083-4E3CAFD41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391DF96-C5A7-4AFE-A083-4E3CAFD41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9391DF96-C5A7-4AFE-A083-4E3CAFD41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4BCBC-E9FC-42B8-AFD9-0845D2C28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8B4BCBC-E9FC-42B8-AFD9-0845D2C28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8B4BCBC-E9FC-42B8-AFD9-0845D2C28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8B4BCBC-E9FC-42B8-AFD9-0845D2C28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E6FBD0-2660-4297-82CC-4CDE0587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7E6FBD0-2660-4297-82CC-4CDE0587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7E6FBD0-2660-4297-82CC-4CDE0587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7E6FBD0-2660-4297-82CC-4CDE05876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CDC915-37C4-4526-BE6B-AA6B30369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3CDC915-37C4-4526-BE6B-AA6B30369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3CDC915-37C4-4526-BE6B-AA6B30369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F3CDC915-37C4-4526-BE6B-AA6B30369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DA7643-F9A2-4D89-ABED-2512584D2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DA7643-F9A2-4D89-ABED-2512584D2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DA7643-F9A2-4D89-ABED-2512584D2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8DA7643-F9A2-4D89-ABED-2512584D2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E73FEE-034B-45FD-9908-049D4B408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CE73FEE-034B-45FD-9908-049D4B408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CE73FEE-034B-45FD-9908-049D4B408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2CE73FEE-034B-45FD-9908-049D4B408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22</a:t>
            </a:fld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23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24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0272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3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TO START WITH 5S...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25</a:t>
            </a:fld>
            <a:endParaRPr lang="tr-TR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99656468"/>
              </p:ext>
            </p:extLst>
          </p:nvPr>
        </p:nvGraphicFramePr>
        <p:xfrm>
          <a:off x="467544" y="1412776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0962"/>
            <a:ext cx="1187172" cy="118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80927"/>
            <a:ext cx="1085974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F1EE83-0962-49BF-8455-5BA85A0FE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8F1EE83-0962-49BF-8455-5BA85A0FE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D088B2-F0F1-4EE4-A459-4250B6E7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ED088B2-F0F1-4EE4-A459-4250B6E7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2DFE40-CB52-4097-9BC2-3D90F4398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92DFE40-CB52-4097-9BC2-3D90F4398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608284-F062-4A7A-8590-2E5CBBA70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13608284-F062-4A7A-8590-2E5CBBA70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C89F26-8D81-45D8-9C32-5FD4A8BE0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EC89F26-8D81-45D8-9C32-5FD4A8BE0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6FC8ED-0E4E-4792-BA21-AF79D90DB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196FC8ED-0E4E-4792-BA21-AF79D90DB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C0AE06-BF07-4E63-9E6A-E163FBFA5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5DC0AE06-BF07-4E63-9E6A-E163FBFA5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18DF41-A439-4708-BC52-8DEA91114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5918DF41-A439-4708-BC52-8DEA91114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413D13-6D27-4AB9-98AC-84E5D619E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9E413D13-6D27-4AB9-98AC-84E5D619E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CB346F-A1BE-4981-901E-76C16CCBA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A6CB346F-A1BE-4981-901E-76C16CCBA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TO START WITH 5S...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26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2148686"/>
              </p:ext>
            </p:extLst>
          </p:nvPr>
        </p:nvGraphicFramePr>
        <p:xfrm>
          <a:off x="107504" y="1196752"/>
          <a:ext cx="8856984" cy="565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0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74A140-DFE1-4C6C-88A1-ADE25BCD0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E74A140-DFE1-4C6C-88A1-ADE25BCD0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45CAF9-5979-415D-9695-CB256AD9C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245CAF9-5979-415D-9695-CB256AD9C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82660-5675-45D8-816C-C0541476A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E982660-5675-45D8-816C-C0541476A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EF96A7-D12C-433A-A4E0-212A29DDD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0EF96A7-D12C-433A-A4E0-212A29DDD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C749A1-9F04-4AB1-9286-DC8897FA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EC749A1-9F04-4AB1-9286-DC8897FA4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DE034F-3CF2-4B6E-97E7-87522A415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CDE034F-3CF2-4B6E-97E7-87522A415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326DA-86E9-45C8-A02B-89C875917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A7326DA-86E9-45C8-A02B-89C875917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77009-246A-4202-9969-3443EBF2B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9B277009-246A-4202-9969-3443EBF2B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DE555F-EFC2-4BF9-B5E5-DE067C019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3DE555F-EFC2-4BF9-B5E5-DE067C019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60C73D-830C-4B35-A4E1-AC643796D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660C73D-830C-4B35-A4E1-AC643796D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5CB808-508E-47CC-9B5E-40E321BDE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B5CB808-508E-47CC-9B5E-40E321BDE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AD7005-0C1A-4D65-9B01-672CF8984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CEAD7005-0C1A-4D65-9B01-672CF8984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ED0778-81AD-4AEC-9815-9AAB71845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9ED0778-81AD-4AEC-9815-9AAB71845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TO START WITH 5S...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27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7463197"/>
              </p:ext>
            </p:extLst>
          </p:nvPr>
        </p:nvGraphicFramePr>
        <p:xfrm>
          <a:off x="0" y="1124744"/>
          <a:ext cx="70922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84784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EA27C-88E1-48AE-8F72-5A9E1093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6BEA27C-88E1-48AE-8F72-5A9E10934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E9407E-EE2F-4E6A-8099-89E1E8107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C0E9407E-EE2F-4E6A-8099-89E1E8107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12F161-B151-43D3-A088-F3618708F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4612F161-B151-43D3-A088-F3618708F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AB6DD-2C17-4565-8651-4CF43185D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5EAB6DD-2C17-4565-8651-4CF43185D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5674A-F810-4E57-96C1-3A4269E17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695674A-F810-4E57-96C1-3A4269E17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5A9FEA-2B10-4174-8E7F-6467B05FA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885A9FEA-2B10-4174-8E7F-6467B05FA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4D1A1-D926-421F-89DE-EC93FFFF4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CC34D1A1-D926-421F-89DE-EC93FFFF4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54E668-E480-408F-9106-7423731DE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F54E668-E480-408F-9106-7423731DE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626A7E-3E63-4190-83A7-0488B929E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B626A7E-3E63-4190-83A7-0488B929E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52438-59E5-42D0-8085-0CCC706F1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FF452438-59E5-42D0-8085-0CCC706F1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2F7DB-1FCA-4660-8D0C-2E2B9D72A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8AB2F7DB-1FCA-4660-8D0C-2E2B9D72A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712D5D-59A9-4BB6-AB44-774B89DAE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C1712D5D-59A9-4BB6-AB44-774B89DAE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5C9B88-15AF-458D-BA50-DDFB60C16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75C9B88-15AF-458D-BA50-DDFB60C16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03C315-2F84-4473-A4F9-AAE954C55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5403C315-2F84-4473-A4F9-AAE954C55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41D96B-AE54-4137-ACB8-B55770FAA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441D96B-AE54-4137-ACB8-B55770FAA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4A6D1-8007-490D-B3B4-9EEAE1428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2B14A6D1-8007-490D-B3B4-9EEAE1428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9AABEF-7443-4A72-BBC9-A20F297F1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E9AABEF-7443-4A72-BBC9-A20F297F1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E60AAD-5F60-4B9E-BCB4-59F0D5059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76E60AAD-5F60-4B9E-BCB4-59F0D5059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1DE927-E101-49E4-9059-D2AD0C08D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A1DE927-E101-49E4-9059-D2AD0C08D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D127E6-1052-41FB-BA41-4B67BF5E5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BED127E6-1052-41FB-BA41-4B67BF5E5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3AD8CF-8BFA-4700-AC2D-1DE6960CE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33AD8CF-8BFA-4700-AC2D-1DE6960CE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AA7F12-F1C9-4F76-AB67-3024A65A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79AA7F12-F1C9-4F76-AB67-3024A65AB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8D16E4-2661-466E-845A-890506E2F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958D16E4-2661-466E-845A-890506E2F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DEF66-B3E0-4762-9A8F-6FEC76DA7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DDEF66-B3E0-4762-9A8F-6FEC76DA7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ECC4E6-0B0F-4C83-9AA5-831674821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5ECC4E6-0B0F-4C83-9AA5-831674821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E5D1C-911D-4B6C-AA29-D29C1AA58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9FE5D1C-911D-4B6C-AA29-D29C1AA58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FD2B8-3977-4D53-8990-9B1FD307C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82FFD2B8-3977-4D53-8990-9B1FD307C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80E41E-4232-4B3A-B9FC-C9222B6E3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B80E41E-4232-4B3A-B9FC-C9222B6E3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549A64-E0C9-4423-945D-8F4DA4585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A1549A64-E0C9-4423-945D-8F4DA4585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48ABD-1076-46A2-937D-C61D62B83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21048ABD-1076-46A2-937D-C61D62B83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9A016-F73B-4BBA-A642-4A1FBA8A0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B129A016-F73B-4BBA-A642-4A1FBA8A0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727E2-B723-4205-9F21-33C9041C7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7F4727E2-B723-4205-9F21-33C9041C7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82F3F-CA57-49F0-94BB-CD5BC30A6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42382F3F-CA57-49F0-94BB-CD5BC30A6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A7D9D-0383-4F7C-BBF8-EF5D95834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12AA7D9D-0383-4F7C-BBF8-EF5D95834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46518-8E76-4820-B7BF-A801F15C9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946518-8E76-4820-B7BF-A801F15C9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93279-4F66-4BAC-97B8-0601AE148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42493279-4F66-4BAC-97B8-0601AE148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0707AB-FB3B-442A-928A-3E9F9E580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D80707AB-FB3B-442A-928A-3E9F9E580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5S TEMPLATE</a:t>
            </a:r>
            <a:r>
              <a:rPr lang="tr-TR" sz="4400" dirty="0">
                <a:solidFill>
                  <a:schemeClr val="tx1"/>
                </a:solidFill>
              </a:rPr>
              <a:t> </a:t>
            </a:r>
            <a:r>
              <a:rPr lang="tr-TR" sz="4400" dirty="0">
                <a:solidFill>
                  <a:schemeClr val="tx1"/>
                </a:solidFill>
                <a:latin typeface="+mj-lt"/>
              </a:rPr>
              <a:t>LAYOUT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28</a:t>
            </a:fld>
            <a:endParaRPr lang="tr-TR"/>
          </a:p>
        </p:txBody>
      </p:sp>
      <p:pic>
        <p:nvPicPr>
          <p:cNvPr id="4098" name="Picture 2" descr="F:\teklif verilecek depo kroki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" y="1268760"/>
            <a:ext cx="9144000" cy="49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5S QUESTIONS FOR 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4400" dirty="0" smtClean="0">
                <a:solidFill>
                  <a:schemeClr val="tx1"/>
                </a:solidFill>
                <a:latin typeface="+mj-lt"/>
              </a:rPr>
              <a:t>COLD WAREHOUSE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2000" b="1" u="sng" dirty="0" smtClean="0">
                <a:solidFill>
                  <a:srgbClr val="FF0000"/>
                </a:solidFill>
                <a:latin typeface="+mn-lt"/>
              </a:rPr>
              <a:t>1S- SORTING</a:t>
            </a:r>
          </a:p>
          <a:p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Unnecessary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meat boxes move away from the warehouse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tr-TR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Unnecessary or damaged machines and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equipments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move  away from the warehouse. </a:t>
            </a:r>
            <a:endParaRPr lang="tr-TR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Unnecessary gauge, measuring tool and other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equipments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move away from the warehouse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tr-TR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+mn-lt"/>
              </a:rPr>
              <a:t>Standart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work documents are published.</a:t>
            </a:r>
          </a:p>
          <a:p>
            <a:r>
              <a:rPr lang="en-US" sz="1800" dirty="0" err="1">
                <a:solidFill>
                  <a:schemeClr val="tx1"/>
                </a:solidFill>
                <a:latin typeface="+mn-lt"/>
              </a:rPr>
              <a:t>Jop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instruction documents are published.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Warning signs and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jop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security documents are published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Meat quality lists are published and up-to-date.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is a fire extinguisher.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is not any damaged place.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is not any dangerous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stuation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tr-TR" sz="1800" dirty="0" smtClean="0">
              <a:solidFill>
                <a:schemeClr val="tx1"/>
              </a:solidFill>
              <a:latin typeface="+mn-lt"/>
            </a:endParaRP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3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90872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j-lt"/>
              </a:rPr>
              <a:t>OUTLINE</a:t>
            </a:r>
            <a:endParaRPr lang="tr-T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61662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tr-TR" sz="2100" b="1" dirty="0">
                <a:solidFill>
                  <a:schemeClr val="tx1"/>
                </a:solidFill>
                <a:latin typeface="+mn-lt"/>
              </a:rPr>
              <a:t>Introduction</a:t>
            </a:r>
          </a:p>
          <a:p>
            <a:pPr marL="914400" lvl="1" indent="-514350">
              <a:buFont typeface="+mj-lt"/>
              <a:buAutoNum type="romanLcPeriod"/>
            </a:pPr>
            <a:r>
              <a:rPr lang="tr-TR" sz="1900" dirty="0">
                <a:solidFill>
                  <a:schemeClr val="tx1"/>
                </a:solidFill>
                <a:latin typeface="+mn-lt"/>
              </a:rPr>
              <a:t>About Namet</a:t>
            </a:r>
          </a:p>
          <a:p>
            <a:pPr marL="914400" lvl="1" indent="-514350">
              <a:buFont typeface="+mj-lt"/>
              <a:buAutoNum type="romanLcPeriod"/>
            </a:pPr>
            <a:r>
              <a:rPr lang="tr-TR" sz="1900" dirty="0" err="1">
                <a:solidFill>
                  <a:schemeClr val="tx1"/>
                </a:solidFill>
                <a:latin typeface="+mn-lt"/>
              </a:rPr>
              <a:t>About</a:t>
            </a:r>
            <a:r>
              <a:rPr lang="tr-TR" sz="19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900" dirty="0" err="1">
                <a:solidFill>
                  <a:schemeClr val="tx1"/>
                </a:solidFill>
                <a:latin typeface="+mn-lt"/>
              </a:rPr>
              <a:t>Netsis</a:t>
            </a:r>
            <a:endParaRPr lang="tr-TR" sz="1900" dirty="0">
              <a:solidFill>
                <a:schemeClr val="tx1"/>
              </a:solidFill>
              <a:latin typeface="+mn-lt"/>
            </a:endParaRPr>
          </a:p>
          <a:p>
            <a:pPr marL="914400" lvl="1" indent="-514350">
              <a:buFont typeface="+mj-lt"/>
              <a:buAutoNum type="romanLcPeriod"/>
            </a:pPr>
            <a:r>
              <a:rPr lang="tr-TR" sz="1900" dirty="0">
                <a:solidFill>
                  <a:schemeClr val="tx1"/>
                </a:solidFill>
                <a:latin typeface="+mn-lt"/>
              </a:rPr>
              <a:t>Motivation of the </a:t>
            </a: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Project</a:t>
            </a:r>
            <a:endParaRPr lang="tr-TR" sz="1900" dirty="0">
              <a:solidFill>
                <a:schemeClr val="tx1"/>
              </a:solidFill>
              <a:latin typeface="+mn-lt"/>
            </a:endParaRPr>
          </a:p>
          <a:p>
            <a:pPr marL="914400" lvl="1" indent="-514350">
              <a:buFont typeface="+mj-lt"/>
              <a:buAutoNum type="romanLcPeriod"/>
            </a:pPr>
            <a:r>
              <a:rPr lang="tr-TR" sz="1900" dirty="0">
                <a:solidFill>
                  <a:schemeClr val="tx1"/>
                </a:solidFill>
                <a:latin typeface="+mn-lt"/>
              </a:rPr>
              <a:t>Expectations </a:t>
            </a: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and Challenges</a:t>
            </a:r>
            <a:endParaRPr lang="tr-TR" sz="1900" dirty="0">
              <a:solidFill>
                <a:schemeClr val="tx1"/>
              </a:solidFill>
              <a:latin typeface="+mn-lt"/>
            </a:endParaRPr>
          </a:p>
          <a:p>
            <a:pPr marL="514350" indent="-514350">
              <a:buFont typeface="+mj-lt"/>
              <a:buAutoNum type="romanUcPeriod"/>
            </a:pPr>
            <a:endParaRPr lang="tr-TR" sz="1900" b="1" dirty="0" smtClean="0">
              <a:solidFill>
                <a:schemeClr val="tx1"/>
              </a:solidFill>
              <a:latin typeface="+mn-lt"/>
            </a:endParaRPr>
          </a:p>
          <a:p>
            <a:pPr marL="514350" indent="-514350">
              <a:buFont typeface="+mj-lt"/>
              <a:buAutoNum type="romanUcPeriod"/>
            </a:pPr>
            <a:r>
              <a:rPr lang="tr-TR" sz="2100" b="1" dirty="0" smtClean="0">
                <a:solidFill>
                  <a:schemeClr val="tx1"/>
                </a:solidFill>
                <a:latin typeface="+mn-lt"/>
              </a:rPr>
              <a:t>Project </a:t>
            </a:r>
            <a:r>
              <a:rPr lang="tr-TR" sz="2100" b="1" dirty="0">
                <a:solidFill>
                  <a:schemeClr val="tx1"/>
                </a:solidFill>
                <a:latin typeface="+mn-lt"/>
              </a:rPr>
              <a:t>Proposal</a:t>
            </a:r>
          </a:p>
          <a:p>
            <a:pPr marL="800100" lvl="1" indent="-400050">
              <a:buFont typeface="+mj-lt"/>
              <a:buAutoNum type="romanLcPeriod"/>
            </a:pP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Background </a:t>
            </a:r>
            <a:r>
              <a:rPr lang="tr-TR" sz="1900" dirty="0">
                <a:solidFill>
                  <a:schemeClr val="tx1"/>
                </a:solidFill>
                <a:latin typeface="+mn-lt"/>
              </a:rPr>
              <a:t>of </a:t>
            </a:r>
            <a:r>
              <a:rPr lang="tr-TR" sz="19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tr-TR" sz="19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Problem</a:t>
            </a:r>
            <a:endParaRPr lang="tr-TR" sz="1900" dirty="0">
              <a:solidFill>
                <a:schemeClr val="tx1"/>
              </a:solidFill>
              <a:latin typeface="+mn-lt"/>
            </a:endParaRPr>
          </a:p>
          <a:p>
            <a:pPr marL="1371600" lvl="3" indent="-514350">
              <a:buFont typeface="Wingdings" panose="05000000000000000000" pitchFamily="2" charset="2"/>
              <a:buChar char="Ø"/>
            </a:pPr>
            <a:r>
              <a:rPr lang="tr-TR" sz="1900" dirty="0" err="1">
                <a:solidFill>
                  <a:schemeClr val="tx1"/>
                </a:solidFill>
                <a:latin typeface="+mn-lt"/>
              </a:rPr>
              <a:t>Function</a:t>
            </a:r>
            <a:r>
              <a:rPr lang="tr-TR" sz="19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Warehouse</a:t>
            </a:r>
          </a:p>
          <a:p>
            <a:pPr marL="1371600" lvl="3" indent="-514350">
              <a:buFont typeface="Wingdings" panose="05000000000000000000" pitchFamily="2" charset="2"/>
              <a:buChar char="Ø"/>
            </a:pPr>
            <a:r>
              <a:rPr lang="tr-TR" sz="1900" dirty="0" err="1" smtClean="0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900" dirty="0" err="1">
                <a:solidFill>
                  <a:schemeClr val="tx1"/>
                </a:solidFill>
                <a:latin typeface="+mn-lt"/>
              </a:rPr>
              <a:t>Layout</a:t>
            </a:r>
            <a:r>
              <a:rPr lang="tr-TR" sz="1900" dirty="0">
                <a:solidFill>
                  <a:schemeClr val="tx1"/>
                </a:solidFill>
                <a:latin typeface="+mn-lt"/>
              </a:rPr>
              <a:t> Problem</a:t>
            </a:r>
          </a:p>
          <a:p>
            <a:pPr marL="1371600" lvl="3" indent="-514350">
              <a:buFont typeface="Wingdings" panose="05000000000000000000" pitchFamily="2" charset="2"/>
              <a:buChar char="Ø"/>
            </a:pPr>
            <a:r>
              <a:rPr lang="tr-TR" sz="1900" dirty="0" err="1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sz="19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900" dirty="0" err="1">
                <a:solidFill>
                  <a:schemeClr val="tx1"/>
                </a:solidFill>
                <a:latin typeface="+mn-lt"/>
              </a:rPr>
              <a:t>Redesign</a:t>
            </a:r>
            <a:endParaRPr lang="tr-TR" sz="1900" dirty="0">
              <a:solidFill>
                <a:schemeClr val="tx1"/>
              </a:solidFill>
              <a:latin typeface="+mn-lt"/>
            </a:endParaRPr>
          </a:p>
          <a:p>
            <a:pPr marL="400050" lvl="2" indent="0">
              <a:buNone/>
            </a:pP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ii.    Problem Definition</a:t>
            </a:r>
          </a:p>
          <a:p>
            <a:pPr marL="1314450" lvl="2" indent="-514350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schemeClr val="tx1"/>
                </a:solidFill>
                <a:latin typeface="+mn-lt"/>
              </a:rPr>
              <a:t>Literature Review</a:t>
            </a:r>
          </a:p>
          <a:p>
            <a:pPr marL="1085850" lvl="2" indent="-285750">
              <a:buFont typeface="Wingdings" panose="05000000000000000000" pitchFamily="2" charset="2"/>
              <a:buChar char="Ø"/>
            </a:pP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    Objective </a:t>
            </a:r>
            <a:r>
              <a:rPr lang="tr-TR" sz="1900" dirty="0">
                <a:solidFill>
                  <a:schemeClr val="tx1"/>
                </a:solidFill>
                <a:latin typeface="+mn-lt"/>
              </a:rPr>
              <a:t>of the </a:t>
            </a: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Project</a:t>
            </a:r>
            <a:endParaRPr lang="tr-TR" sz="1900" dirty="0">
              <a:solidFill>
                <a:schemeClr val="tx1"/>
              </a:solidFill>
              <a:latin typeface="+mn-lt"/>
            </a:endParaRPr>
          </a:p>
          <a:p>
            <a:pPr marL="1314450" lvl="2" indent="-514350">
              <a:buFont typeface="Wingdings" panose="05000000000000000000" pitchFamily="2" charset="2"/>
              <a:buChar char="Ø"/>
            </a:pPr>
            <a:r>
              <a:rPr lang="tr-TR" sz="1900" dirty="0" err="1">
                <a:solidFill>
                  <a:schemeClr val="tx1"/>
                </a:solidFill>
                <a:latin typeface="+mn-lt"/>
              </a:rPr>
              <a:t>Methodology</a:t>
            </a:r>
            <a:endParaRPr lang="tr-TR" sz="1900" dirty="0">
              <a:solidFill>
                <a:schemeClr val="tx1"/>
              </a:solidFill>
              <a:latin typeface="+mn-lt"/>
            </a:endParaRPr>
          </a:p>
          <a:p>
            <a:pPr marL="514350" indent="-514350">
              <a:buFont typeface="+mj-lt"/>
              <a:buAutoNum type="romanUcPeriod"/>
            </a:pPr>
            <a:endParaRPr lang="tr-TR" sz="2100" b="1" dirty="0" smtClean="0">
              <a:solidFill>
                <a:schemeClr val="tx1"/>
              </a:solidFill>
              <a:latin typeface="+mn-lt"/>
            </a:endParaRPr>
          </a:p>
          <a:p>
            <a:pPr marL="514350" indent="-514350">
              <a:buFont typeface="+mj-lt"/>
              <a:buAutoNum type="romanUcPeriod"/>
            </a:pPr>
            <a:r>
              <a:rPr lang="tr-TR" sz="2100" b="1" dirty="0" smtClean="0">
                <a:solidFill>
                  <a:schemeClr val="tx1"/>
                </a:solidFill>
                <a:latin typeface="+mn-lt"/>
              </a:rPr>
              <a:t>Project </a:t>
            </a:r>
            <a:r>
              <a:rPr lang="tr-TR" sz="2100" b="1" dirty="0">
                <a:solidFill>
                  <a:schemeClr val="tx1"/>
                </a:solidFill>
                <a:latin typeface="+mn-lt"/>
              </a:rPr>
              <a:t>Plan</a:t>
            </a:r>
          </a:p>
          <a:p>
            <a:pPr marL="914400" lvl="1" indent="-514350">
              <a:buFont typeface="+mj-lt"/>
              <a:buAutoNum type="romanLcPeriod"/>
            </a:pP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Work-Breakdown Structure</a:t>
            </a:r>
          </a:p>
          <a:p>
            <a:pPr marL="914400" lvl="1" indent="-514350">
              <a:buFont typeface="+mj-lt"/>
              <a:buAutoNum type="romanLcPeriod"/>
            </a:pPr>
            <a:r>
              <a:rPr lang="tr-TR" sz="1900" dirty="0" smtClean="0">
                <a:solidFill>
                  <a:schemeClr val="tx1"/>
                </a:solidFill>
                <a:latin typeface="+mn-lt"/>
              </a:rPr>
              <a:t>Gantt </a:t>
            </a: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Chart</a:t>
            </a:r>
            <a:endParaRPr lang="tr-TR" sz="1900" dirty="0" smtClean="0">
              <a:solidFill>
                <a:schemeClr val="tx1"/>
              </a:solidFill>
              <a:latin typeface="+mn-lt"/>
            </a:endParaRPr>
          </a:p>
          <a:p>
            <a:pPr marL="571500" indent="-571500">
              <a:buFont typeface="+mj-lt"/>
              <a:buAutoNum type="romanUcPeriod" startAt="4"/>
            </a:pPr>
            <a:endParaRPr lang="tr-TR" sz="2100" b="1" dirty="0" smtClean="0">
              <a:solidFill>
                <a:schemeClr val="tx1"/>
              </a:solidFill>
              <a:latin typeface="+mn-lt"/>
            </a:endParaRPr>
          </a:p>
          <a:p>
            <a:pPr marL="571500" indent="-571500">
              <a:buFont typeface="+mj-lt"/>
              <a:buAutoNum type="romanUcPeriod" startAt="4"/>
            </a:pPr>
            <a:r>
              <a:rPr lang="tr-TR" sz="2100" b="1" dirty="0" smtClean="0">
                <a:solidFill>
                  <a:schemeClr val="tx1"/>
                </a:solidFill>
                <a:latin typeface="+mn-lt"/>
              </a:rPr>
              <a:t>Project Progress</a:t>
            </a:r>
          </a:p>
          <a:p>
            <a:pPr marL="571500" indent="-571500">
              <a:buFont typeface="+mj-lt"/>
              <a:buAutoNum type="romanUcPeriod" startAt="4"/>
            </a:pPr>
            <a:endParaRPr lang="tr-TR" sz="2100" b="1" dirty="0" smtClean="0">
              <a:solidFill>
                <a:schemeClr val="tx1"/>
              </a:solidFill>
              <a:latin typeface="+mn-lt"/>
            </a:endParaRPr>
          </a:p>
          <a:p>
            <a:pPr marL="571500" indent="-571500">
              <a:buFont typeface="+mj-lt"/>
              <a:buAutoNum type="romanUcPeriod" startAt="4"/>
            </a:pPr>
            <a:r>
              <a:rPr lang="tr-TR" sz="2100" b="1" dirty="0" smtClean="0">
                <a:solidFill>
                  <a:schemeClr val="tx1"/>
                </a:solidFill>
                <a:latin typeface="+mn-lt"/>
              </a:rPr>
              <a:t>References</a:t>
            </a:r>
          </a:p>
          <a:p>
            <a:pPr marL="914400" lvl="1" indent="-514350">
              <a:buFont typeface="+mj-lt"/>
              <a:buAutoNum type="romanUcPeriod" startAt="4"/>
            </a:pPr>
            <a:endParaRPr lang="tr-TR" sz="2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16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2000" b="1" u="sng" dirty="0" smtClean="0">
                <a:solidFill>
                  <a:srgbClr val="FF0000"/>
                </a:solidFill>
                <a:latin typeface="+mn-lt"/>
              </a:rPr>
              <a:t>2S- STREAMLINING</a:t>
            </a:r>
            <a:endParaRPr lang="tr-TR" sz="2000" u="sng" dirty="0" smtClean="0">
              <a:solidFill>
                <a:srgbClr val="FF0000"/>
              </a:solidFill>
              <a:latin typeface="+mn-lt"/>
            </a:endParaRPr>
          </a:p>
          <a:p>
            <a:endParaRPr lang="tr-TR" sz="1800" u="sng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Meat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boxes are defined with labels. </a:t>
            </a:r>
          </a:p>
          <a:p>
            <a:r>
              <a:rPr lang="en-US" sz="1800" dirty="0" err="1">
                <a:solidFill>
                  <a:schemeClr val="tx1"/>
                </a:solidFill>
                <a:latin typeface="+mn-lt"/>
              </a:rPr>
              <a:t>Shelfs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are defining with labels.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Maximum and minimum stock quantities are defined.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Walking ways are defined in warehouse.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Warehouse rooms are defined.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Fire extinguishers are easily reachable.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Scarp room is tidy and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equipments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are labeling.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Finding a missing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equipments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can be easily.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is not any missing in 1S level.</a:t>
            </a: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30</a:t>
            </a:fld>
            <a:endParaRPr lang="tr-T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5S QUESTIONS FOR 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4400" dirty="0" smtClean="0">
                <a:solidFill>
                  <a:schemeClr val="tx1"/>
                </a:solidFill>
                <a:latin typeface="+mj-lt"/>
              </a:rPr>
              <a:t>COLD WAREHOUSE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9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2000" b="1" u="sng" dirty="0">
                <a:solidFill>
                  <a:srgbClr val="FF0000"/>
                </a:solidFill>
                <a:latin typeface="+mn-lt"/>
              </a:rPr>
              <a:t>3S </a:t>
            </a:r>
            <a:r>
              <a:rPr lang="tr-TR" sz="2000" b="1" u="sng" dirty="0" smtClean="0">
                <a:solidFill>
                  <a:srgbClr val="FF0000"/>
                </a:solidFill>
                <a:latin typeface="+mn-lt"/>
              </a:rPr>
              <a:t>–SYSTEMATIC CLEANING</a:t>
            </a:r>
            <a:endParaRPr lang="tr-TR" sz="2000" b="1" u="sng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endParaRPr lang="tr-TR" sz="2000" u="sng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+mn-lt"/>
              </a:rPr>
              <a:t>Shelfs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equipments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fetch, rooms are clean.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Corridors and empty areas are clean.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Specific cleaning duties are defined in warehouse. 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Cleaning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equipments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are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avaliable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putting in a defined place.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Trash bin and 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jerrycan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are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avaliable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Trash bin and 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jerrycan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are placing in defined places.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Daily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shelfs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room cleaning is making.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Labels, cautionary signals, panels are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noticable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clean.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are not any missing in 1S and 2S levels.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are accountable person for 5S and hi/her giving education about 5S.</a:t>
            </a:r>
          </a:p>
          <a:p>
            <a:endParaRPr lang="tr-TR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31</a:t>
            </a:fld>
            <a:endParaRPr lang="tr-T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5S QUESTIONS FOR 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4400" dirty="0" smtClean="0">
                <a:solidFill>
                  <a:schemeClr val="tx1"/>
                </a:solidFill>
                <a:latin typeface="+mj-lt"/>
              </a:rPr>
              <a:t>COLD WAREHOUSE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93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2000" b="1" u="sng" dirty="0">
                <a:solidFill>
                  <a:srgbClr val="FF0000"/>
                </a:solidFill>
                <a:latin typeface="+mn-lt"/>
              </a:rPr>
              <a:t>4S - </a:t>
            </a:r>
            <a:r>
              <a:rPr lang="tr-TR" sz="2000" b="1" u="sng" dirty="0" smtClean="0">
                <a:solidFill>
                  <a:srgbClr val="FF0000"/>
                </a:solidFill>
                <a:latin typeface="+mn-lt"/>
              </a:rPr>
              <a:t>STANDARDIZE</a:t>
            </a:r>
            <a:endParaRPr lang="tr-TR" sz="2000" b="1" u="sng" dirty="0">
              <a:solidFill>
                <a:srgbClr val="FF0000"/>
              </a:solidFill>
              <a:latin typeface="+mn-lt"/>
            </a:endParaRPr>
          </a:p>
          <a:p>
            <a:endParaRPr lang="tr-TR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5S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control results are published regularly.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Cleaning rules, duties, programs and procedures are writing and reachable.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is a right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lightining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is an active air condition.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is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conteyners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for recycling.</a:t>
            </a:r>
          </a:p>
          <a:p>
            <a:r>
              <a:rPr lang="en-US" sz="1800" dirty="0" err="1">
                <a:solidFill>
                  <a:schemeClr val="tx1"/>
                </a:solidFill>
                <a:latin typeface="+mn-lt"/>
              </a:rPr>
              <a:t>Garbages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are regularly  emptied.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Scarp area regularly cleaning.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is an area for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smooking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resting.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Workers are wearing same clothes.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are not any missing in 1S, 2S and 3S levels.</a:t>
            </a:r>
          </a:p>
          <a:p>
            <a:endParaRPr lang="tr-TR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32</a:t>
            </a:fld>
            <a:endParaRPr lang="tr-T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5S QUESTIONS FOR 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4400" dirty="0" smtClean="0">
                <a:solidFill>
                  <a:schemeClr val="tx1"/>
                </a:solidFill>
                <a:latin typeface="+mj-lt"/>
              </a:rPr>
              <a:t>COLD WAREHOUSE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1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2000" b="1" u="sng" dirty="0">
                <a:solidFill>
                  <a:srgbClr val="FF0000"/>
                </a:solidFill>
                <a:latin typeface="+mn-lt"/>
              </a:rPr>
              <a:t>5S - </a:t>
            </a:r>
            <a:r>
              <a:rPr lang="tr-TR" sz="2000" b="1" u="sng" dirty="0" smtClean="0">
                <a:solidFill>
                  <a:srgbClr val="FF0000"/>
                </a:solidFill>
                <a:latin typeface="+mn-lt"/>
              </a:rPr>
              <a:t>SUSTAIN</a:t>
            </a:r>
            <a:endParaRPr lang="tr-TR" sz="2000" b="1" u="sng" dirty="0">
              <a:solidFill>
                <a:srgbClr val="FF0000"/>
              </a:solidFill>
              <a:latin typeface="+mn-lt"/>
            </a:endParaRPr>
          </a:p>
          <a:p>
            <a:endParaRPr lang="tr-TR" sz="1800" dirty="0" smtClean="0">
              <a:solidFill>
                <a:schemeClr val="tx1"/>
              </a:solidFill>
              <a:latin typeface="+mn-lt"/>
            </a:endParaRPr>
          </a:p>
          <a:p>
            <a:endParaRPr lang="tr-TR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Daily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cleaning is making and keeping records.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All workers are aware and educated for cleaning and order.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All procedures and instructions regularly controlling and up-to-date.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Panels are orderly and up-to-date.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In meetings they are sparing the time for 5S and recording performance metrics.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There are not any missing in 1S, 2S, 3S and 4S levels.</a:t>
            </a:r>
          </a:p>
          <a:p>
            <a:endParaRPr lang="tr-TR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33</a:t>
            </a:fld>
            <a:endParaRPr lang="tr-T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5S QUESTIONS FOR 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4400" dirty="0" smtClean="0">
                <a:solidFill>
                  <a:schemeClr val="tx1"/>
                </a:solidFill>
                <a:latin typeface="+mj-lt"/>
              </a:rPr>
              <a:t>COLD WAREHOUSE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72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5S AUDIT TEMPLATE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hlinkClick r:id="rId2" action="ppaction://hlinkfile"/>
            </a:endParaRP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  <a:hlinkClick r:id="rId3" action="ppaction://hlinkfile"/>
              </a:rPr>
              <a:t>5S Denetim Şablonu 2013.xlsx</a:t>
            </a:r>
            <a:r>
              <a:rPr lang="tr-TR" b="1" dirty="0" smtClean="0">
                <a:solidFill>
                  <a:schemeClr val="tx1"/>
                </a:solidFill>
              </a:rPr>
              <a:t> (flash bellek)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2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PARETO ANALYSIS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3000" dirty="0" smtClean="0">
                <a:solidFill>
                  <a:schemeClr val="tx1"/>
                </a:solidFill>
                <a:latin typeface="+mj-lt"/>
              </a:rPr>
              <a:t>(INITIAL VERSION)</a:t>
            </a:r>
            <a:endParaRPr lang="tr-TR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Main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Product Types in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Namet</a:t>
            </a:r>
            <a:endParaRPr lang="tr-TR" sz="2000" b="1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35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5388027"/>
              </p:ext>
            </p:extLst>
          </p:nvPr>
        </p:nvGraphicFramePr>
        <p:xfrm>
          <a:off x="179512" y="2348880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1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65143-121A-4FC7-B873-C55B1F4B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BF65143-121A-4FC7-B873-C55B1F4B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BF65143-121A-4FC7-B873-C55B1F4B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6FECA2-178B-46BF-B105-A541969F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C6FECA2-178B-46BF-B105-A541969F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C6FECA2-178B-46BF-B105-A541969F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BA030-9E96-4EDD-A4F6-C2586882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10BA030-9E96-4EDD-A4F6-C2586882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10BA030-9E96-4EDD-A4F6-C2586882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5AB527-D42A-48C7-820C-C6064BAD4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2D5AB527-D42A-48C7-820C-C6064BAD4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D5AB527-D42A-48C7-820C-C6064BAD4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PARETO ANALYSIS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3000" dirty="0" smtClean="0">
                <a:solidFill>
                  <a:schemeClr val="tx1"/>
                </a:solidFill>
                <a:latin typeface="+mj-lt"/>
              </a:rPr>
              <a:t>(INITIAL VERSION)</a:t>
            </a:r>
            <a:endParaRPr lang="tr-TR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Main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Product Types in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Namet</a:t>
            </a:r>
            <a:endParaRPr lang="tr-TR" sz="2000" b="1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36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88547766"/>
              </p:ext>
            </p:extLst>
          </p:nvPr>
        </p:nvGraphicFramePr>
        <p:xfrm>
          <a:off x="179512" y="2348880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7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65143-121A-4FC7-B873-C55B1F4B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BF65143-121A-4FC7-B873-C55B1F4B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BF65143-121A-4FC7-B873-C55B1F4B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6FECA2-178B-46BF-B105-A541969F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C6FECA2-178B-46BF-B105-A541969F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C6FECA2-178B-46BF-B105-A541969F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BA030-9E96-4EDD-A4F6-C2586882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10BA030-9E96-4EDD-A4F6-C2586882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10BA030-9E96-4EDD-A4F6-C2586882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5AB527-D42A-48C7-820C-C6064BAD4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2D5AB527-D42A-48C7-820C-C6064BAD4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D5AB527-D42A-48C7-820C-C6064BAD4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PARETO ANALYSIS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3000" dirty="0" smtClean="0">
                <a:solidFill>
                  <a:schemeClr val="tx1"/>
                </a:solidFill>
                <a:latin typeface="+mj-lt"/>
              </a:rPr>
              <a:t>(INITIAL VERSION)</a:t>
            </a:r>
            <a:endParaRPr lang="tr-TR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Main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Product Types in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Namet</a:t>
            </a:r>
            <a:endParaRPr lang="tr-TR" sz="2000" b="1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37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1402090"/>
              </p:ext>
            </p:extLst>
          </p:nvPr>
        </p:nvGraphicFramePr>
        <p:xfrm>
          <a:off x="179512" y="2348880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0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65143-121A-4FC7-B873-C55B1F4B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BF65143-121A-4FC7-B873-C55B1F4B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BF65143-121A-4FC7-B873-C55B1F4BF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6FECA2-178B-46BF-B105-A541969F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C6FECA2-178B-46BF-B105-A541969F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C6FECA2-178B-46BF-B105-A541969F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BA030-9E96-4EDD-A4F6-C2586882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10BA030-9E96-4EDD-A4F6-C2586882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10BA030-9E96-4EDD-A4F6-C2586882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5AB527-D42A-48C7-820C-C6064BAD4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2D5AB527-D42A-48C7-820C-C6064BAD4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D5AB527-D42A-48C7-820C-C6064BAD4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+mn-lt"/>
              </a:rPr>
              <a:t>Graph 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of Pareto Analysis for </a:t>
            </a:r>
            <a:r>
              <a:rPr lang="en-US" sz="3000" b="1" dirty="0" err="1" smtClean="0">
                <a:solidFill>
                  <a:schemeClr val="tx1"/>
                </a:solidFill>
                <a:latin typeface="+mn-lt"/>
              </a:rPr>
              <a:t>Namet</a:t>
            </a:r>
            <a:endParaRPr lang="tr-TR" sz="3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38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84976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PARETO ANALYSIS</a:t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3000" dirty="0" smtClean="0">
                <a:solidFill>
                  <a:schemeClr val="tx1"/>
                </a:solidFill>
                <a:latin typeface="+mj-lt"/>
              </a:rPr>
              <a:t>(INITIAL VERSION)</a:t>
            </a:r>
            <a:endParaRPr lang="tr-TR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39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j-lt"/>
              </a:rPr>
              <a:t>INTRODUCTION</a:t>
            </a:r>
            <a:endParaRPr lang="tr-T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18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sz="18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1800" dirty="0" smtClean="0">
                <a:solidFill>
                  <a:schemeClr val="tx1"/>
                </a:solidFill>
                <a:latin typeface="+mn-lt"/>
              </a:rPr>
              <a:t>      </a:t>
            </a:r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        </a:t>
            </a:r>
            <a:endParaRPr lang="tr-TR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       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800" dirty="0" smtClean="0">
                <a:solidFill>
                  <a:schemeClr val="tx1"/>
                </a:solidFill>
                <a:latin typeface="+mn-lt"/>
              </a:rPr>
              <a:t>                                                </a:t>
            </a:r>
            <a:endParaRPr lang="tr-T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56934763"/>
              </p:ext>
            </p:extLst>
          </p:nvPr>
        </p:nvGraphicFramePr>
        <p:xfrm>
          <a:off x="251520" y="1340768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925763" cy="1755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>
                <a:solidFill>
                  <a:schemeClr val="tx1"/>
                </a:solidFill>
                <a:latin typeface="+mj-lt"/>
              </a:rPr>
              <a:t>PROJECT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3800" b="1" dirty="0" smtClean="0">
                <a:solidFill>
                  <a:schemeClr val="tx1"/>
                </a:solidFill>
                <a:latin typeface="+mn-lt"/>
              </a:rPr>
              <a:t>What is left...?</a:t>
            </a:r>
          </a:p>
          <a:p>
            <a:endParaRPr lang="tr-TR" sz="3800" dirty="0" smtClean="0">
              <a:solidFill>
                <a:schemeClr val="tx1"/>
              </a:solidFill>
              <a:latin typeface="+mn-lt"/>
            </a:endParaRPr>
          </a:p>
          <a:p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+mn-lt"/>
              </a:rPr>
              <a:t>Pareto Analysis</a:t>
            </a: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+mn-lt"/>
              </a:rPr>
              <a:t>Run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Netsis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Design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Module</a:t>
            </a:r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  <a:p>
            <a:r>
              <a:rPr lang="tr-TR" sz="2500" dirty="0" err="1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sz="25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Redesign</a:t>
            </a:r>
            <a:r>
              <a:rPr lang="tr-TR" sz="25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500" dirty="0" err="1" smtClean="0">
                <a:solidFill>
                  <a:schemeClr val="tx1"/>
                </a:solidFill>
                <a:latin typeface="+mn-lt"/>
              </a:rPr>
              <a:t>Proposal</a:t>
            </a:r>
            <a:endParaRPr lang="tr-TR" sz="2500" dirty="0">
              <a:solidFill>
                <a:schemeClr val="tx1"/>
              </a:solidFill>
              <a:latin typeface="+mn-lt"/>
            </a:endParaRPr>
          </a:p>
          <a:p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3657600" lvl="8" indent="0">
              <a:buNone/>
            </a:pPr>
            <a:r>
              <a:rPr lang="tr-TR" sz="2200" dirty="0">
                <a:solidFill>
                  <a:schemeClr val="tx1"/>
                </a:solidFill>
                <a:latin typeface="+mn-lt"/>
              </a:rPr>
              <a:t>	          </a:t>
            </a:r>
            <a:endParaRPr lang="tr-TR" sz="2200" dirty="0" smtClean="0">
              <a:solidFill>
                <a:schemeClr val="tx1"/>
              </a:solidFill>
              <a:latin typeface="+mn-lt"/>
            </a:endParaRPr>
          </a:p>
          <a:p>
            <a:pPr marL="3657600" lvl="8" indent="0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marL="3657600" lvl="8" indent="0">
              <a:buNone/>
            </a:pPr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3657600" lvl="8" indent="0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marL="3657600" lvl="8" indent="0">
              <a:buNone/>
            </a:pPr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3657600" lvl="8" indent="0">
              <a:buNone/>
            </a:pP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3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REFERENCES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55000" lnSpcReduction="20000"/>
          </a:bodyPr>
          <a:lstStyle/>
          <a:p>
            <a:endParaRPr lang="tr-TR" sz="2600" b="1" u="sng" dirty="0" smtClean="0">
              <a:solidFill>
                <a:schemeClr val="tx1"/>
              </a:solidFill>
              <a:latin typeface="+mn-lt"/>
              <a:hlinkClick r:id="rId2"/>
            </a:endParaRPr>
          </a:p>
          <a:p>
            <a:r>
              <a:rPr lang="tr-TR" sz="2600" b="1" u="sng" dirty="0" smtClean="0">
                <a:solidFill>
                  <a:schemeClr val="tx1"/>
                </a:solidFill>
                <a:latin typeface="+mn-lt"/>
                <a:hlinkClick r:id="rId2"/>
              </a:rPr>
              <a:t>www.namet.com.tr</a:t>
            </a: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2600" dirty="0" smtClean="0">
                <a:solidFill>
                  <a:schemeClr val="tx1"/>
                </a:solidFill>
                <a:latin typeface="+mn-lt"/>
                <a:hlinkClick r:id="rId3"/>
              </a:rPr>
              <a:t>www.netsis.com.tr</a:t>
            </a:r>
            <a:endParaRPr lang="tr-TR" sz="2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Tompkins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, James A. and White, John A. Facilities Planning, John Wiley and Sons, New York, 1984.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</a:rPr>
              <a:t>Tompkins et al. Facilities Planning, 2nd. ed., John Wiley and Sons, New York, 1996.</a:t>
            </a:r>
          </a:p>
          <a:p>
            <a:r>
              <a:rPr lang="en-US" sz="2600" dirty="0" err="1">
                <a:solidFill>
                  <a:schemeClr val="tx1"/>
                </a:solidFill>
                <a:latin typeface="+mn-lt"/>
              </a:rPr>
              <a:t>Vassilios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V. and 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Patapios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A. K.(2011) .Warehouse layout problems : Types of problems and solution algorithms. Journal of Computations &amp; Modelling,1(1), 131-152 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</a:rPr>
              <a:t>Brian H.(2004). How to Maximize Warehouse Space When Expansion 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Isnt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an Option. Retrieved 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from:http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://www.tompkinsinc.com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</a:rPr>
              <a:t>Xia, L.X.X., Lim, R., and Yu, W. (2009). Redesigning A Distribution Network in A Supply Chain: A Case Study. Proceedings of the International Conference on Industrial Informatics, IEEE, 729-733. </a:t>
            </a:r>
          </a:p>
          <a:p>
            <a:r>
              <a:rPr lang="en-US" sz="2600" dirty="0" err="1">
                <a:solidFill>
                  <a:schemeClr val="tx1"/>
                </a:solidFill>
                <a:latin typeface="+mn-lt"/>
              </a:rPr>
              <a:t>Ballou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, R.H. (2004). Business logistics/supply chain management: Planning, organizing, and controlling the supply chain. Prentice Hall, Upper Saddle River, NJ. 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</a:rPr>
              <a:t>Roman B., 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Miquel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A. P. (2008). Warehouse redesign to satisfy tight supply chain management constraints. WSEAS Transaction on Information Science&amp; Applications, 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</a:rPr>
              <a:t> 5(3), 286-291</a:t>
            </a:r>
          </a:p>
          <a:p>
            <a:r>
              <a:rPr lang="en-US" sz="2600" dirty="0" err="1">
                <a:solidFill>
                  <a:schemeClr val="tx1"/>
                </a:solidFill>
                <a:latin typeface="+mn-lt"/>
              </a:rPr>
              <a:t>Barnes,T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. Kaizen Strategies for Successful Leadership, Pitman Publishing, London, 1996.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</a:rPr>
              <a:t>Iva G. (2010). Warehouse improvement with Lean 5S - A case study of 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Ulstein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Verft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AS (Master's thesis). 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Molde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University 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Colledge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+mn-lt"/>
              </a:rPr>
              <a:t>Molde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, Norway.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</a:rPr>
              <a:t>Steve J. (2013). The Advantages of 5S. Retrieved from:  http://www.ehow.com/info_8061038_advantages-5s.html.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</a:rPr>
              <a:t>Mitch M. (2010). Streamlining Warehouse Operations with Lean Six Sigma. Retrieved from: http://ezinearticles.com/?Streamlining-Warehouse-Operations-Using-Lean-Six-Sigma&amp;id=3989660.</a:t>
            </a:r>
          </a:p>
          <a:p>
            <a:endParaRPr lang="tr-TR" sz="2600" dirty="0" smtClean="0">
              <a:solidFill>
                <a:schemeClr val="tx1"/>
              </a:solidFill>
              <a:latin typeface="+mn-lt"/>
            </a:endParaRPr>
          </a:p>
          <a:p>
            <a:endParaRPr lang="tr-TR" sz="2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1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2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j-lt"/>
              </a:rPr>
              <a:t>INTRODUCTION</a:t>
            </a:r>
            <a:endParaRPr lang="tr-T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5</a:t>
            </a:fld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-26640" y="2204864"/>
            <a:ext cx="3168352" cy="2836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smtClean="0"/>
              <a:t>Indispensable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High </a:t>
            </a:r>
            <a:r>
              <a:rPr lang="tr-TR" sz="1400" b="1" dirty="0" smtClean="0"/>
              <a:t>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 Great delicious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Healty </a:t>
            </a:r>
            <a:r>
              <a:rPr lang="tr-TR" sz="1400" b="1" dirty="0" smtClean="0"/>
              <a:t>meats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Hygienic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</p:txBody>
      </p:sp>
      <p:sp>
        <p:nvSpPr>
          <p:cNvPr id="7" name="Rectangle 6"/>
          <p:cNvSpPr/>
          <p:nvPr/>
        </p:nvSpPr>
        <p:spPr>
          <a:xfrm>
            <a:off x="513420" y="2060848"/>
            <a:ext cx="208823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MISSION</a:t>
            </a:r>
            <a:endParaRPr lang="tr-TR" b="1" dirty="0"/>
          </a:p>
        </p:txBody>
      </p:sp>
      <p:sp>
        <p:nvSpPr>
          <p:cNvPr id="8" name="Oval 7"/>
          <p:cNvSpPr/>
          <p:nvPr/>
        </p:nvSpPr>
        <p:spPr>
          <a:xfrm>
            <a:off x="5734744" y="2204864"/>
            <a:ext cx="3409256" cy="28083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smtClean="0"/>
              <a:t>Expand internationally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smtClean="0"/>
              <a:t>Customers </a:t>
            </a:r>
            <a:r>
              <a:rPr lang="tr-TR" sz="1400" b="1" dirty="0"/>
              <a:t>thoughts and </a:t>
            </a:r>
            <a:r>
              <a:rPr lang="tr-TR" sz="1400" b="1" dirty="0" smtClean="0"/>
              <a:t>opinions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smtClean="0"/>
              <a:t>G</a:t>
            </a:r>
            <a:r>
              <a:rPr lang="en-US" sz="1400" b="1" dirty="0" smtClean="0"/>
              <a:t>row supply chain</a:t>
            </a: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importance to their employees</a:t>
            </a:r>
            <a:endParaRPr lang="tr-TR" sz="1400" b="1" dirty="0" smtClean="0"/>
          </a:p>
          <a:p>
            <a:endParaRPr lang="tr-T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444208" y="2060848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VISSION</a:t>
            </a:r>
            <a:endParaRPr lang="tr-TR" b="1" dirty="0"/>
          </a:p>
        </p:txBody>
      </p:sp>
      <p:sp>
        <p:nvSpPr>
          <p:cNvPr id="10" name="Oval 9"/>
          <p:cNvSpPr/>
          <p:nvPr/>
        </p:nvSpPr>
        <p:spPr>
          <a:xfrm>
            <a:off x="2915816" y="4347258"/>
            <a:ext cx="2960436" cy="25107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smtClean="0"/>
              <a:t>Protection </a:t>
            </a:r>
            <a:r>
              <a:rPr lang="tr-TR" sz="1400" b="1" dirty="0"/>
              <a:t>of human 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smtClean="0"/>
              <a:t>Not wasting natural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smtClean="0"/>
              <a:t>Obey </a:t>
            </a:r>
            <a:r>
              <a:rPr lang="tr-TR" sz="1400" b="1" dirty="0"/>
              <a:t>legal </a:t>
            </a:r>
            <a:r>
              <a:rPr lang="tr-TR" sz="1400" b="1" dirty="0" smtClean="0"/>
              <a:t>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Increase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3351918" y="4347257"/>
            <a:ext cx="2088232" cy="2249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VALUES</a:t>
            </a:r>
            <a:endParaRPr lang="tr-TR" b="1" dirty="0"/>
          </a:p>
        </p:txBody>
      </p:sp>
      <p:sp>
        <p:nvSpPr>
          <p:cNvPr id="17" name="Oval 16"/>
          <p:cNvSpPr/>
          <p:nvPr/>
        </p:nvSpPr>
        <p:spPr>
          <a:xfrm>
            <a:off x="2572348" y="1662808"/>
            <a:ext cx="3384180" cy="26844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Pastrami</a:t>
            </a: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Sausage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Fried </a:t>
            </a:r>
            <a:r>
              <a:rPr lang="en-US" sz="1400" b="1" dirty="0"/>
              <a:t>meat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Salami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Bacon 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/>
          </a:p>
        </p:txBody>
      </p:sp>
      <p:sp>
        <p:nvSpPr>
          <p:cNvPr id="18" name="Rectangle 17"/>
          <p:cNvSpPr/>
          <p:nvPr/>
        </p:nvSpPr>
        <p:spPr>
          <a:xfrm>
            <a:off x="3366688" y="1518792"/>
            <a:ext cx="2196244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PRODUCTS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112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j-lt"/>
              </a:rPr>
              <a:t>INTRODUCTION</a:t>
            </a:r>
            <a:endParaRPr lang="tr-T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04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tx1"/>
                </a:solidFill>
                <a:latin typeface="+mn-lt"/>
              </a:rPr>
              <a:t>Namet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</a:t>
            </a:r>
          </a:p>
          <a:p>
            <a:pPr marL="0" indent="0" algn="ctr">
              <a:buNone/>
            </a:pPr>
            <a:endParaRPr lang="tr-TR" b="1" u="sng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b="1" u="sng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Netsis</a:t>
            </a:r>
            <a: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Software</a:t>
            </a:r>
            <a:r>
              <a:rPr lang="en-US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4000" dirty="0" smtClean="0">
                <a:solidFill>
                  <a:srgbClr val="FF0000"/>
                </a:solidFill>
                <a:latin typeface="+mn-lt"/>
              </a:rPr>
              <a:t>            </a:t>
            </a:r>
          </a:p>
          <a:p>
            <a:pPr marL="0" indent="0" algn="ctr">
              <a:buNone/>
            </a:pPr>
            <a:endParaRPr lang="tr-TR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r>
              <a:rPr lang="tr-TR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manage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warehouse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operations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6</a:t>
            </a:fld>
            <a:endParaRPr lang="tr-TR"/>
          </a:p>
        </p:txBody>
      </p:sp>
      <p:sp>
        <p:nvSpPr>
          <p:cNvPr id="7" name="Down Arrow 6"/>
          <p:cNvSpPr/>
          <p:nvPr/>
        </p:nvSpPr>
        <p:spPr>
          <a:xfrm>
            <a:off x="4375408" y="2276872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own Arrow 7"/>
          <p:cNvSpPr/>
          <p:nvPr/>
        </p:nvSpPr>
        <p:spPr>
          <a:xfrm>
            <a:off x="4375408" y="4293096"/>
            <a:ext cx="484632" cy="9784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1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7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423" r="4363" b="32122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8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j-lt"/>
              </a:rPr>
              <a:t>INTRODUCTION</a:t>
            </a:r>
            <a:endParaRPr lang="tr-T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6445054"/>
              </p:ext>
            </p:extLst>
          </p:nvPr>
        </p:nvGraphicFramePr>
        <p:xfrm>
          <a:off x="251520" y="1340768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339752" y="2561104"/>
            <a:ext cx="1656184" cy="11559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95736" y="407707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39752" y="4365104"/>
            <a:ext cx="180020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36096" y="39330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CD984C-3311-4949-B343-5B7160B32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ACD984C-3311-4949-B343-5B7160B32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ACD984C-3311-4949-B343-5B7160B32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0C9F2-DFD0-437C-BB5E-E3E82B4F7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D340C9F2-DFD0-437C-BB5E-E3E82B4F7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D340C9F2-DFD0-437C-BB5E-E3E82B4F7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5B0472-1B2D-4185-BBF6-6A9C256AE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A5B0472-1B2D-4185-BBF6-6A9C256AE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AA5B0472-1B2D-4185-BBF6-6A9C256AE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FEB31-B589-4505-A2BA-242FE75C8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E2FEB31-B589-4505-A2BA-242FE75C8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E2FEB31-B589-4505-A2BA-242FE75C8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AC371E-6FBA-421B-8596-832729E21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FAC371E-6FBA-421B-8596-832729E21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FAC371E-6FBA-421B-8596-832729E21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+mj-lt"/>
              </a:rPr>
              <a:t>INTRODUCTION</a:t>
            </a:r>
            <a:endParaRPr lang="tr-T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t>9</a:t>
            </a:fld>
            <a:endParaRPr lang="tr-TR"/>
          </a:p>
        </p:txBody>
      </p:sp>
      <p:sp>
        <p:nvSpPr>
          <p:cNvPr id="2" name="Snip Same Side Corner Rectangle 1"/>
          <p:cNvSpPr/>
          <p:nvPr/>
        </p:nvSpPr>
        <p:spPr>
          <a:xfrm>
            <a:off x="323528" y="2132856"/>
            <a:ext cx="2736304" cy="4104456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R</a:t>
            </a:r>
            <a:r>
              <a:rPr lang="tr-TR" sz="1400" b="1" dirty="0" smtClean="0"/>
              <a:t>eal </a:t>
            </a:r>
            <a:r>
              <a:rPr lang="tr-TR" sz="1400" b="1" dirty="0"/>
              <a:t>life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Netsis</a:t>
            </a:r>
            <a:r>
              <a:rPr lang="en-US" sz="1400" b="1" dirty="0"/>
              <a:t> on running the warehouse software </a:t>
            </a:r>
            <a:r>
              <a:rPr lang="en-US" sz="1400" b="1" dirty="0" smtClean="0"/>
              <a:t>module</a:t>
            </a: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Experience </a:t>
            </a:r>
            <a:r>
              <a:rPr lang="en-US" sz="1400" b="1" dirty="0" smtClean="0"/>
              <a:t>a </a:t>
            </a:r>
            <a:r>
              <a:rPr lang="en-US" sz="1400" b="1" dirty="0"/>
              <a:t>warehouse / cold </a:t>
            </a:r>
            <a:r>
              <a:rPr lang="en-US" sz="1400" b="1" dirty="0" smtClean="0"/>
              <a:t>storage</a:t>
            </a:r>
            <a:r>
              <a:rPr lang="tr-TR" sz="1400" b="1" dirty="0"/>
              <a:t>, software </a:t>
            </a:r>
            <a:r>
              <a:rPr lang="tr-TR" sz="1400" b="1" dirty="0" smtClean="0"/>
              <a:t>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Direct communication with the managers /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Job opportunities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</p:txBody>
      </p:sp>
      <p:sp>
        <p:nvSpPr>
          <p:cNvPr id="5" name="Oval 4"/>
          <p:cNvSpPr/>
          <p:nvPr/>
        </p:nvSpPr>
        <p:spPr>
          <a:xfrm>
            <a:off x="575556" y="1415088"/>
            <a:ext cx="2232248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Motivation</a:t>
            </a:r>
            <a:endParaRPr lang="tr-TR" b="1" dirty="0"/>
          </a:p>
        </p:txBody>
      </p:sp>
      <p:sp>
        <p:nvSpPr>
          <p:cNvPr id="7" name="Snip Same Side Corner Rectangle 6"/>
          <p:cNvSpPr/>
          <p:nvPr/>
        </p:nvSpPr>
        <p:spPr>
          <a:xfrm>
            <a:off x="3635896" y="2204864"/>
            <a:ext cx="2304256" cy="2736304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smtClean="0"/>
              <a:t>Job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Satisfying the course </a:t>
            </a:r>
            <a:r>
              <a:rPr lang="tr-TR" sz="1400" b="1" dirty="0" smtClean="0"/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smtClean="0"/>
              <a:t>Solution </a:t>
            </a:r>
            <a:r>
              <a:rPr lang="en-US" sz="1400" b="1" dirty="0"/>
              <a:t>to be implemented by the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</p:txBody>
      </p:sp>
      <p:sp>
        <p:nvSpPr>
          <p:cNvPr id="8" name="Oval 7"/>
          <p:cNvSpPr/>
          <p:nvPr/>
        </p:nvSpPr>
        <p:spPr>
          <a:xfrm>
            <a:off x="3589040" y="1484784"/>
            <a:ext cx="2376264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Expectation</a:t>
            </a:r>
            <a:endParaRPr lang="tr-TR" b="1" dirty="0"/>
          </a:p>
        </p:txBody>
      </p:sp>
      <p:sp>
        <p:nvSpPr>
          <p:cNvPr id="9" name="Snip Same Side Corner Rectangle 8"/>
          <p:cNvSpPr/>
          <p:nvPr/>
        </p:nvSpPr>
        <p:spPr>
          <a:xfrm>
            <a:off x="6372200" y="2132856"/>
            <a:ext cx="2664296" cy="4104456"/>
          </a:xfrm>
          <a:prstGeom prst="snip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Kaizen </a:t>
            </a:r>
            <a:r>
              <a:rPr lang="en-US" sz="1400" b="1" dirty="0"/>
              <a:t>implementation in Cold </a:t>
            </a:r>
            <a:r>
              <a:rPr lang="en-US" sz="1400" b="1" dirty="0" smtClean="0"/>
              <a:t>Storage</a:t>
            </a:r>
            <a:endParaRPr lang="tr-T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Temperature Sensitive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Netsis</a:t>
            </a:r>
            <a:r>
              <a:rPr lang="en-US" sz="1400" b="1" dirty="0"/>
              <a:t> Warehouse Software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Meat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Seasonality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Data Collection / Information Gathering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10" name="Oval 9"/>
          <p:cNvSpPr/>
          <p:nvPr/>
        </p:nvSpPr>
        <p:spPr>
          <a:xfrm>
            <a:off x="6660232" y="1484784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284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4">
      <a:majorFont>
        <a:latin typeface="Arial Black"/>
        <a:ea typeface=""/>
        <a:cs typeface=""/>
      </a:majorFont>
      <a:minorFont>
        <a:latin typeface="Microsoft YaHe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1965</Words>
  <Application>Microsoft Office PowerPoint</Application>
  <PresentationFormat>On-screen Show (4:3)</PresentationFormat>
  <Paragraphs>559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Executive</vt:lpstr>
      <vt:lpstr>IMPROVING WAREHOUSE OPERATIONS OF NAMET THROUGH LAYOUT REDESIGN-  A KAIZEN IMPLEMENTATION </vt:lpstr>
      <vt:lpstr>PowerPoint Presentation</vt:lpstr>
      <vt:lpstr>OUTLINE</vt:lpstr>
      <vt:lpstr>INTRODUCTION</vt:lpstr>
      <vt:lpstr>INTRODUCTION</vt:lpstr>
      <vt:lpstr>INTRODUCTION</vt:lpstr>
      <vt:lpstr>PowerPoint Presentation</vt:lpstr>
      <vt:lpstr>INTRODUCTION</vt:lpstr>
      <vt:lpstr>INTRODUCTION</vt:lpstr>
      <vt:lpstr>Background of the Problem </vt:lpstr>
      <vt:lpstr>PROBLEM DEFINITION</vt:lpstr>
      <vt:lpstr>PowerPoint Presentation</vt:lpstr>
      <vt:lpstr>METHODOLOGY</vt:lpstr>
      <vt:lpstr>PowerPoint Presentation</vt:lpstr>
      <vt:lpstr>PowerPoint Presentation</vt:lpstr>
      <vt:lpstr>PowerPoint Presentation</vt:lpstr>
      <vt:lpstr>PowerPoint Presentation</vt:lpstr>
      <vt:lpstr>WORK BREAKDOWN STRUCTURE</vt:lpstr>
      <vt:lpstr>GANTT CHART</vt:lpstr>
      <vt:lpstr>PROJECT PROGRESS (completed)</vt:lpstr>
      <vt:lpstr>WAREHOUSE OPERATIONS PROCESS MAPPING </vt:lpstr>
      <vt:lpstr>PowerPoint Presentation</vt:lpstr>
      <vt:lpstr>PowerPoint Presentation</vt:lpstr>
      <vt:lpstr>PowerPoint Presentation</vt:lpstr>
      <vt:lpstr>TO START WITH 5S...</vt:lpstr>
      <vt:lpstr>TO START WITH 5S...</vt:lpstr>
      <vt:lpstr>TO START WITH 5S...</vt:lpstr>
      <vt:lpstr>5S TEMPLATE LAYOUT </vt:lpstr>
      <vt:lpstr>5S QUESTIONS FOR  COLD WAREHOUSE</vt:lpstr>
      <vt:lpstr>5S QUESTIONS FOR  COLD WAREHOUSE</vt:lpstr>
      <vt:lpstr>5S QUESTIONS FOR  COLD WAREHOUSE</vt:lpstr>
      <vt:lpstr>5S QUESTIONS FOR  COLD WAREHOUSE</vt:lpstr>
      <vt:lpstr>5S QUESTIONS FOR  COLD WAREHOUSE</vt:lpstr>
      <vt:lpstr>5S AUDIT TEMPLATE</vt:lpstr>
      <vt:lpstr>PARETO ANALYSIS (INITIAL VERSION)</vt:lpstr>
      <vt:lpstr>PARETO ANALYSIS (INITIAL VERSION)</vt:lpstr>
      <vt:lpstr>PARETO ANALYSIS (INITIAL VERSION)</vt:lpstr>
      <vt:lpstr>PowerPoint Presentation</vt:lpstr>
      <vt:lpstr>PARETO ANALYSIS (INITIAL VERSION)</vt:lpstr>
      <vt:lpstr>PROJECT PROGRESS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EGE</dc:creator>
  <cp:lastModifiedBy>EGE</cp:lastModifiedBy>
  <cp:revision>472</cp:revision>
  <dcterms:created xsi:type="dcterms:W3CDTF">2013-11-04T11:55:13Z</dcterms:created>
  <dcterms:modified xsi:type="dcterms:W3CDTF">2014-01-16T09:31:09Z</dcterms:modified>
</cp:coreProperties>
</file>